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9T23:04:00.7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3721 4266 568 0,'0'0'0'0,"0"0"-48"0,0 0 6 16,0 0 12-16,0 0 5 0,0 0 20 15,0 0 6-15,0 0 8 0,-25-2 30 16,23 2-7-16,2 0 0 0,0 0 18 16,0 0-38-16,0 3-14 15,0 1 4-15,0 3 6 0,0 0 11 16,0 3 8-16,3 5 8 0,-3-1 0 15,3 1-6-15,1 2-14 0,-1 2-6 16,-1-2-3-16,-2 8-2 16,0 3 0-16,0-1 1 0,-5 5 16 15,0 3-5-15,3 3-11 0,-3 2 2 16,0-2-3-16,0 0-1 0,-2 3 2 16,0-5 2-16,2 0-4 0,-4 0-2 15,-1 0 1-15,2-5 0 0,0-1-1 16,-3-2 0-16,1-3 0 0,2-1 0 15,0-4-1-15,1 3 0 16,1-4 0-16,2-2 0 0,2-1-9 16,2-4 3-16,0-4-7 0,0-3-6 15,1 0-10-15,2-4-11 0,3-1-12 16,-1 0 8-16,4-7-9 0,0-6-48 16,-3-3-21-16,1-2-206 0</inkml:trace>
  <inkml:trace contextRef="#ctx0" brushRef="#br0" timeOffset="420.1185">3723 4213 445 0,'0'0'0'0,"0"0"189"16,0 0-96-16,0 0-37 0,0 0-27 15,0 0-7-15,0 0 13 16,0 0 7-16,0 0-9 0,195 1-11 15,-176 13-13-15,-3 0-2 0,0 0-3 16,-3-3 4-16,-2 0 1 0,-2 0 3 16,-5 2 3-16,-3 0-6 15,-1 2 2-15,-8 1 11 0,-10 2 7 16,-8 3 1-16,-8 1-7 0,-8 3-14 16,-5-3-3-16,1-3-5 0,0-1 0 15,5-6-2-15,10-4-28 0,7-5 1 16,9-1-5-16,3-2-38 0,5 0-31 15,4-3-45-15,3 0-159 16</inkml:trace>
  <inkml:trace contextRef="#ctx0" brushRef="#br0" timeOffset="851.8454">4093 4560 425 0,'0'0'0'0,"0"0"139"0,0 0-57 15,0 0-37-15,0 0 16 16,0 0-13-16,0 0-17 0,0 0-2 15,0 0-2-15,27 149-5 0,-22-119 9 16,-4-2-11-16,-1 0-7 0,-5-2-6 16,-6 1-3-16,-5 1-3 0,-4-1 3 15,-1-1-1-15,-3-2 1 0,3-4-3 16,3-7 2-16,3-4-1 0,8-7-2 16,1-2 0-16,6-8 0 0,0-8-12 15,9-3 10-15,5-4-1 16,8-4 4-16,7-1 0 0,4 0 14 15,3 4-5-15,0 5-7 0,-2 6-4 16,-4 7-36-16,-7 6-29 0,-1 0 1 16,-3 3-8-16,-2 1-23 15,4-2-83-15,-7-2-184 0</inkml:trace>
  <inkml:trace contextRef="#ctx0" brushRef="#br0" timeOffset="1099.9323">4494 4707 682 0,'0'0'0'15,"0"0"27"-15,0 0-26 16,0 0 6-16,0 0-7 0,0 0 17 16,0 0 19-16,0 0 6 0,-60 89-2 15,54-71-2-15,4 2-2 0,2-1-4 16,4-3-11-16,4-3-4 0,5-6-12 16,3-5-3-16,4-2-2 0,-3-10 0 15,3-7 18-15,0-4 7 16,-5-4 11-16,-2 2-6 0,-4-2-17 15,-7 3-5-15,-3 2-1 0,-13 3-2 16,-6 5-2-16,-5 6 0 0,-2 6-6 16,0 3-32-16,-1 11-19 15,5 5-9-15,3 0-56 0,4 2-20 16,9-5-144-16</inkml:trace>
  <inkml:trace contextRef="#ctx0" brushRef="#br0" timeOffset="1431.8801">4840 4809 546 0,'0'0'0'0,"0"0"128"0,0 0-78 15,0 0 6-15,0 0-19 0,0 0 2 16,0 0 4-16,0 0 4 0,0 0 11 16,1 284 1-16,-12-241-14 0,-5 3-12 15,-1-2-17-15,-4-3-11 16,0 1-5-16,-2-7 0 0,-1-1 0 16,1-2-18-16,0-11-4 0,6-3 3 15,-2-10-4-15,4-8-11 0,-1-1-6 16,3-17-28-16,3-9-40 0,6-6-26 15,4-11-71-15,0-5-142 16</inkml:trace>
  <inkml:trace contextRef="#ctx0" brushRef="#br0" timeOffset="1542.7251">4817 4623 801 0,'0'0'0'0,"0"0"125"0,0 0-64 15,0 0-59-15,0 0-4 16,0 0-67-16,0 0 24 0,0 0-43 15,-7 83-181-15,7-66-188 0</inkml:trace>
  <inkml:trace contextRef="#ctx0" brushRef="#br0" timeOffset="1834.1028">5280 4747 422 0,'0'0'0'0,"0"0"27"0,0 0 30 15,0 0 2-15,0 0-3 16,0 0 6-16,0 0 6 0,0 0 12 16,0 0-24-16,-68-46-19 0,57 46-7 15,-2 1 1-15,-2 6 4 0,2-1-4 16,1 2-8-16,1 3-9 0,1 0-4 16,5 5-6-16,-1 3-2 0,5 3-1 15,1 3 0-15,4-1-2 16,6 1 0-16,4-1 1 0,1-4 0 15,4-4 0-15,0 0-1 0,1-7 1 16,1 3 0-16,0-4-65 0,-4 0-18 16,0-3-29-16,-2-1-27 0,1-2-53 15,-7-2-234-15</inkml:trace>
  <inkml:trace contextRef="#ctx0" brushRef="#br0" timeOffset="2054.5693">5411 4770 634 0,'0'0'0'15,"0"0"94"-15,0 0-46 0,0 0 5 16,0 0-24-16,0 0-5 0,0 0 10 16,0 0-14-16,0 0-11 0,-181 103 1 15,168-90-5-15,8 2-7 16,-1-5-22-16,4 2-45 0,2-3-23 15,0-2-28-15,0-3-5 0,3-2-9 16,5-2-227-16</inkml:trace>
  <inkml:trace contextRef="#ctx0" brushRef="#br0" timeOffset="2368.0007">5811 4692 713 0,'0'0'0'0,"0"0"36"16,0 0-35-16,0 0 1 0,0 0-1 16,0 0 14-16,0 0 22 0,0 0 6 15,0 0-9-15,-134 31 5 0,120-20 9 16,3-3-9-16,1 1-15 0,2 1-13 16,6 1-9-16,2 1-4 15,0 0 0-15,4 3 2 0,6 1-4 16,6-2 4-16,-2 2 0 0,2-1 6 15,4-1-4-15,-2 2 1 0,0-1-2 16,-1-3 0-16,-2-2 0 0,-3 0-2 16,0-2-45-16,0-1-53 0,-2-1-27 15,-1-4-37-15,-1-2 21 16,-2 0 24-16,1-7-76 0</inkml:trace>
  <inkml:trace contextRef="#ctx0" brushRef="#br0" timeOffset="2629.5431">6165 4123 860 0,'0'0'0'16,"0"0"-18"-16,0 0 23 0,0 0 20 15,0 0-9-15,0 0 14 16,0 0 0-16,0 0-17 0,0 0-6 15,-89 78-1-15,89-29-2 0,0 6 0 16,11-1 0-16,0 0 8 0,1-2 5 16,1-6-4-16,0 0-8 0,-4-5-3 15,-2-4-4-15,-4-2-13 16,-3-4-30-16,-1-4-55 0,-5-5-67 16,-2-5-70-16,-1-9-131 0</inkml:trace>
  <inkml:trace contextRef="#ctx0" brushRef="#br0" timeOffset="2741.4013">6080 4557 709 0,'0'0'0'0,"0"0"17"0,0 0-1 16,0 0-32-16,0 0-101 0,0 0-102 16,0 0-169-16</inkml:trace>
  <inkml:trace contextRef="#ctx0" brushRef="#br0" timeOffset="3112.7601">6503 4419 148 0,'0'0'0'0</inkml:trace>
  <inkml:trace contextRef="#ctx0" brushRef="#br0" timeOffset="3234.4362">6503 4419 461 0,'35'28'0'0,"-35"-28"-58"0,0 0 59 16,0 0-2-16,0 0-110 0,0 0-181 16</inkml:trace>
  <inkml:trace contextRef="#ctx0" brushRef="#br0" timeOffset="3784.9315">6044 4559 476 0,'0'0'0'0,"0"0"130"0,0 0-53 16,0 0-5-16,0 0-22 0,0 0-5 15,0 0 9-15,0 0-4 16,0 0-5-16,-15 1 6 0,28-4 6 16,7 1-12-16,4 1-10 0,1 0-10 15,6-1 1-15,3 2 8 0,0 0-17 16,-3 0-13-16,-2 4-1 0,-3 2-1 15,-5-1-1-15,-3 5-2 16,-5-1 2-16,0-1 1 0,-2 0-2 16,-1 0 0-16,0-2 4 0,-3-4-3 15,-4 0 0-15,-2-2 0 0,0 1 0 16,-1-1 2-16,0 0 1 0,0-3 5 16,-3-5-6-16,-3-4-3 15,2 1 0-15,-4 1-49 0,3-1-21 16,-1 3-49-16,0 2-10 0,-1 2-70 15,3 4-240-15</inkml:trace>
  <inkml:trace contextRef="#ctx0" brushRef="#br0" timeOffset="4747.2288">7827 4107 639 0,'0'0'0'0,"0"0"102"15,0 0 1-15,0 0-8 0,0 0-23 16,0 0-24-16,0 0-23 0,0 0-11 16,-15 11 5-16,4 17-9 0,3 8 4 15,-7 5 4-15,-5 0-4 16,-3 0-5-16,0-1-4 0,4-3-2 16,2-6-1-16,10-4-3 0,5-7 1 15,3-2 0-15,11-5-7 0,6-3 8 16,3-1 0-16,4 0 1 0,6-3 4 15,3-5 5-15,0-1-1 16,0 0-6-16,-4-4-2 0,0-2-4 16,-3-1-64-16,-2-1-24 0,-6 1-18 15,-1-1-19-15,-6 0-62 0,-6-9-69 16,-1-1-28-16</inkml:trace>
  <inkml:trace contextRef="#ctx0" brushRef="#br0" timeOffset="4913.6943">8054 4221 668 0,'0'0'0'0,"0"0"255"0,0 0-197 16,0 0 8-16,0 0-45 0,0 0-10 16,0 0 1-16,0 0 3 0,0 0 4 15,-7 226 5-15,2-184-7 16,-1-2-8-16,0-4-7 0,1-1-1 16,-3-4-2-16,4-5-21 0,1-1-6 15,1-5-12-15,2-5-21 0,0-3-9 16,0-2-28-16,5-8-79 0,3-2-16 15,4-5-4-15</inkml:trace>
  <inkml:trace contextRef="#ctx0" brushRef="#br0" timeOffset="5265.0462">8321 4241 930 0,'0'0'0'15,"0"0"21"-15,0 0-20 0,0 0 32 16,0 0-24-16,0 0 1 0,0 0 11 16,0 0 3-16,-37 218-9 15,32-192 0-15,5-1-5 0,0-7-6 16,2-8-3-16,7-6-2 0,7-4 1 16,-1 0 2-16,8 0 1 0,4 2 5 15,1 5 10-15,2 5 18 0,-3 3-3 16,-3 5-12-16,-4 5-8 0,-3 3 0 15,-8 1-4-15,-2 1 0 16,-7-1-1-16,0-2-4 0,-8-5-2 16,-3 0 2-16,0-6-2 0,-2-2-2 15,-2-3 0-15,-3-3-21 0,-2-4-1 16,-1-4-10-16,0-7-15 0,1-6-59 16,-3-6-26-16,1-8-24 0,1-7-79 15,0-6-35-15</inkml:trace>
  <inkml:trace contextRef="#ctx0" brushRef="#br0" timeOffset="5403.562">8315 4292 821 0,'0'0'0'15,"0"0"197"-15,0 0-96 16,0 0-27-16,0 0-25 0,0 0-9 16,0 0-14-16,0 0-20 0,0 0-4 15,209-50-4-15,-183 61-141 0,-5 3-37 16,1 1-74-16,-2-2-114 0</inkml:trace>
  <inkml:trace contextRef="#ctx0" brushRef="#br0" timeOffset="5668.6123">8829 4256 509 0,'0'0'0'0,"0"0"281"16,0 0-157-16,0 0-90 0,0 0-25 16,0 0-6-16,0 0 6 0,0 0 4 15,0 0 5-15,-22 142 2 16,22-114 7-16,2-3 5 0,6-1-4 16,4-2-1-16,1-5-5 0,5-1-7 15,-1-2-9-15,2-4-6 0,-2 0 0 16,0-4-99-16,-4-3-74 0,2-2-37 15,-4-1-9-15,1-6 66 16</inkml:trace>
  <inkml:trace contextRef="#ctx0" brushRef="#br0" timeOffset="5818.0646">9016 4353 900 0,'0'0'0'0,"0"0"151"15,0 0-106-15,0 0-31 16,0 0-11-16,0 0-1 0,0 0-4 15,0 0-9-15,-21 226 6 0,16-196 3 16,2-1-37-16,0-3-74 0,-3-4-104 16,1-1-147-16</inkml:trace>
  <inkml:trace contextRef="#ctx0" brushRef="#br0" timeOffset="6561.8816">3366 5648 488 0,'0'0'0'0,"0"0"78"15,0 0 17-15,0 0-56 0,0 0-26 16,0 0-4-16,0 0 1 0,0 0 1 16,337 68 4-16,-276-55 4 0,3-3 12 15,8 1 12-15,7-4-3 16,7-1-15-16,9-2-12 0,8 1-7 16,9-3 1-16,4 1 2 0,6-1-5 15,3-2-3-15,1 2 0 0,0 1 0 16,4-1 0-16,-1 5-1 0,5-1 0 15,3 1 0-15,3 0 0 16,4-4 1-16,9-1-1 0,0-2 0 16,10 0 2-16,8-2-3 0,7-7 1 15,9-1 0-15,5-1-9 0,1-2-1 16,2 3 6-16,-1 1 3 0,4 0 1 16,-5 2 0-16,-1 3 0 15,-9-5 0-15,-4 1 0 0,0 4 0 16,-6-3 0-16,4-1-5 0,-1 3-15 15,-7-2-8-15,-3 3-12 0,-4 1-15 16,-8 1-53-16,-5 2-36 0,-8 0-35 16</inkml:trace>
  <inkml:trace contextRef="#ctx0" brushRef="#br0" timeOffset="9089.2836">3926 7244 902 0,'0'0'0'16,"0"0"-8"-16,0 0 10 0,0 0 12 15,0 0 0-15,0 0-6 0,0 0-8 16,0 0 0-16,-7 62 0 0,7-32 3 16,0 9 3-16,0 3 5 15,5 5-1-15,-3 8-3 0,3 2-1 16,-1 0-4-16,-4-1 0 0,0-2-1 15,0-2 0-15,0-5 1 0,0-7-2 16,1-4 0-16,3-5 1 0,2-6-1 16,-2-9-47-16,1-2-22 15,-2-8-56-15,-2-6-99 0,-1-1-42 16</inkml:trace>
  <inkml:trace contextRef="#ctx0" brushRef="#br0" timeOffset="9464.0842">3930 7106 866 0,'0'0'0'16,"0"0"-34"-16,0 0 48 0,0 0 32 16,0 0-15-16,0 0-19 0,0 0-7 15,0 0 1-15,-206 40 12 16,179 11 3-16,-4 13-7 0,5 7-3 15,2 4 2-15,6 10-5 0,7 1 0 16,8-3 4-16,6 0 1 0,13-5-3 16,7-7-3-16,6-12-1 15,3-8-2-15,1-9-3 0,5-7 0 16,3-7-1-16,3-11 0 0,3-11 0 16,7-11 7-16,6-17 20 0,8-15 8 15,8-14-5-15,-2-15-5 0,5-10-12 16,-3-10-2-16,-6 1-2 0,-7 0-4 15,-15 5-4-15,-23 8-2 16,-16 9-25-16,-16 10 13 0,-21 11-9 16,-14 11-13-16,-6 9-18 0,-6 16-68 15,4 14-59-15,-4 18-95 0</inkml:trace>
  <inkml:trace contextRef="#ctx0" brushRef="#br0" timeOffset="10049.7904">3536 8966 692 0,'0'0'0'16,"0"0"121"-16,0 0-72 0,0 0-23 16,0 0 7-16,0 0 4 0,0 0-3 15,0 0 0-15,164-65-9 16,-114 65-15-16,-1 5-6 0,-4 6 1 16,-8 5-3-16,-6 7 3 0,-7 4 4 15,-5-1 6-15,-5 2 1 0,-3-4-10 16,-5 3-4-16,-1-2-1 0,-5 3-2 15,-7-1-43-15,-8 1-14 16,-9 2 0-16,-8 3 15 0,-6 2 26 16,-6 3 16-16,0 4 1 0,0 1 0 15,3 2 0-15,6-4 29 0,8 0 9 16,8-9-11-16,10-2-6 0,9-8-1 16,16-5-11-16,8-4-5 15,7-1-2-15,5-6-1 0,-2-4-2 16,-3-1-24-16,0-1-27 0,-3-3-40 15,-5-6-94-15,-4-7 25 0,-2-3 25 16,-4-9-134-16</inkml:trace>
  <inkml:trace contextRef="#ctx0" brushRef="#br0" timeOffset="10431.088">3760 8743 961 0,'0'0'0'0,"0"0"12"0,0 0-7 16,0 0-4-16,0 0 2 0,0 0-1 15,0 0 11-15,0 0 12 0,-356 235 2 16,312-153-13-16,9 7-10 0,10 5-3 16,8 1 1-16,11-2-1 15,6 1 5-15,12-4 4 0,7-6-6 16,5-5-3-16,8-8 1 0,6-13-1 15,2-10-1-15,7-12 0 0,5-14 0 16,2-9-4-16,3-13 5 0,1-7-2 16,3-18 2-16,1-13 20 0,2-11 10 15,3-18-3-15,0-9-4 16,2-12 6-16,1-7-7 0,-6-5-14 16,-3-2-8-16,-14 4-2 0,-15 6-51 15,-15 10 9-15,-16 10 9 0,-11 13 30 16,-17 18 0-16,-10 15-10 0,-8 18 2 15,-8 14-24-15,-5 17-93 16,-4 15-98-16,-3 9-103 0</inkml:trace>
  <inkml:trace contextRef="#ctx0" brushRef="#br0" timeOffset="11133.3629">3569 11048 593 0,'0'0'0'0,"0"0"40"16,0 0 4-16,0 0 0 0,0 0-21 16,0 0-18-16,0 0 12 0,0 0 17 15,0 0 0-15,118-42 8 0,-84 43-5 16,1 6-9-16,-2 5-7 0,-5 8-6 15,-6 0-7-15,-10 4-3 16,-8 4-8-16,-4-2-15 0,-12 5-38 16,-6-2-24-16,0-1-22 0,-5-2-9 15,2-8 47-15,1 0 17 0,6-3 19 16,5-3 37-16,9-1 33 0,3 1 11 16,10 6-25-16,5 1-17 0,0 5 2 15,2 5 5-15,-1-1-5 16,-5 2-9-16,0 0-1 0,-8-3-2 15,-3-2 21-15,-3-3 33 0,-3 0-1 16,-9-3-3-16,-5 2-26 0,-6-3-10 16,-4 0 2-16,-5 0 2 0,-2-4-12 15,-2 0-7-15,-4-1 0 16,2-4-38-16,3-2-10 0,1-4-13 16,3-3-51-16,3 0-82 0,-1-7-144 15</inkml:trace>
  <inkml:trace contextRef="#ctx0" brushRef="#br0" timeOffset="11533.6669">3693 10631 777 0,'0'0'0'16,"0"0"0"-16,0 0 38 0,0 0-6 15,0 0-18-15,0 0-8 0,0 0-3 16,0 0 2-16,-312 261 1 0,269-187 3 16,3 11-2-16,3 8-5 0,5 10-1 15,8 1-2-15,8 3 1 16,7-5 0-16,9-7 13 0,12-5-2 16,12-7-1-16,8-10 1 15,9-9 0-15,4-13-4 0,2-14-6 0,4-15 0 16,4-13-1-16,5-9 0 15,2-13-4-15,4-19 4 0,7-17 0 16,0-17 7-16,5-15 2 0,2-12 18 16,0-6 11-16,0-2-4 0,0 2-16 15,-13 2-15-15,-12 5-1 0,-21 2-4 16,-21 8-40-16,-13 6 19 0,-14 8 22 16,-18 6 2-16,-16 6 15 0,-14 10-13 15,-17 10-5-15,-12 15-2 16,-7 20-25-16,-10 14-34 0,-3 20-66 15,-3 16-213-15</inkml:trace>
  <inkml:trace contextRef="#ctx0" brushRef="#br0" timeOffset="18063.5952">5722 7241 263 0,'0'0'0'0,"0"0"127"0,0 0-71 15,0 0-6-15,0 0 12 0,0 0-11 16,0 0 1-16,0 0 5 0,5-44-11 15,-4 44-17-15,-1 0-22 0,0 2-3 16,0 8 15-16,0-3 0 16,3 5-12-16,1 3-2 0,-1 3-2 15,4 0-2-15,-2 2 0 0,2 3-1 16,1 2 0-16,3 0 3 0,-1 2-3 16,-2 2 0-16,2-1 0 15,1 2 0-15,-1 0 0 0,2 1 2 16,-3 0-2-16,0-3 0 0,-3 0 2 15,3-1-2-15,-1 0 0 0,-3-4 1 16,3 2-1-16,-2-5 0 0,2-2 0 16,-1-8-4-16,-3-4 4 0,0-2 0 15,1-4-3-15,0 0 3 16,2 0 0-16,-4 0 3 0,1-1 4 16,-2-1 2-16,-1 2-1 0,0 0 15 15,-1-3 9-15,1-1-1 0,-1-2-17 16,0-1-4-16,1-3-4 0,-1-2 0 15,1-5-1-15,4-7 0 16,2-3 6-16,1-5 2 0,2-6 12 16,3-6 5-16,1 2 3 0,6-5 10 15,0 0-9-15,-2-1-7 0,1 1 2 16,-6 7-11-16,-2 4-12 0,1 6-3 16,-6 9-1-16,-3 0 0 0,-1 2 0 15,0 4-1-15,2 3-2 16,1 4-25-16,2 1-18 0,2 4-49 15,0 3-50-15,2 1-87 0,-3 8-150 16</inkml:trace>
  <inkml:trace contextRef="#ctx0" brushRef="#br0" timeOffset="18966.4341">6490 7249 508 0,'0'0'0'15,"0"0"31"-15,0 0 19 0,0 0 22 16,0 0-42-16,0 0-20 0,0 0-2 16,0 0-5-16,0 0 2 0,-21 41 0 15,21-22 2-15,0 3-1 16,1 1-1-16,1 4-2 0,-1 2 1 15,-1 3 6-15,2 5 7 0,-1 2 1 16,-1-3-5-16,0 2-2 0,0-6-1 16,-4-4-4-16,4-2-4 0,0-4 0 15,0-11-2-15,0 0 0 16,0-5 0-16,0-1-8 0,0-2 5 16,0-1-1-16,1-2-4 0,-1 0 7 15,0 0 2-15,0 0 0 0,0 0 2 16,0 0-1-16,0 0-2 0,0 1 0 15,-1-1 2-15,1 2-2 16,0-2 0-16,0 0 7 0,0 0 16 16,0-8 5-16,0-6-23 0,0-2-1 15,0-5 10-15,0-2-1 0,0-4-3 16,-4-5-2-16,0-4-1 0,2 0-1 16,1 0-4-16,1 0 1 15,0-2 0-15,0 5 10 0,5-2 3 16,4 1 6-16,4 1 7 0,2 0-1 15,4 5-5-15,0-2-3 0,3 4 4 16,1 1 10-16,-1 6-5 0,0 3-2 16,-2 2-8-16,2 7-12 15,-4 3-3-15,-2 4-3 0,-3 0 0 16,-7 8 1-16,0 6 0 0,-4 7 2 16,-1-1-1-16,-1 5-2 0,-8 0 3 15,-4 0-1-15,-6 0-2 0,-1 0 0 16,-1 0-2-16,-1-2-21 0,-1-2-17 15,1-1-26-15,1-3-30 16,5-2-12-16,0-2-55 0,1-5-115 16,2-3-226-16</inkml:trace>
  <inkml:trace contextRef="#ctx0" brushRef="#br0" timeOffset="20673.9873">6915 7822 374 0,'0'0'0'15,"0"0"151"-15,0 0-78 0,0 0 0 16,0 0-7-16,0 0-10 0,0 0-8 16,0 0 21-16,9-156-28 0,-12 128-25 15,2-2 7-15,1-2 2 16,0-2-6-16,3-3-2 0,3-2-5 16,4 1-1-16,2-5 1 0,2 0 5 15,-1 4-5-15,-1-1-3 0,0 5 1 16,0 4-5-16,-2 6-2 0,0 7 2 15,-3 5-4-15,-3 4 2 16,-1 5 2-16,-2 3-1 0,-1 1 2 16,0 0 4-16,4 9-10 0,-1 7 0 15,4 8 0-15,0 10 4 0,1 10-3 16,-2 5 1-16,0 4-2 0,-2 0 0 16,0-1-5-16,-1-5 4 0,-1-5-3 15,-1-6 2-15,0-3-4 16,1-5-1-16,3-6 2 0,-2-7-4 15,1-8-7-15,1-5 9 0,2-2 3 16,0-8 6-16,2-9 0 0,2-4 0 16,1-10 3-16,2-7 6 0,1-8 6 15,2-5 7-15,6-8 2 16,5-5-3-16,7-3-5 0,5 3-5 16,1 8-9-16,-3 9-5 0,-8 17 0 15,-9 11-26-15,-9 10-64 0,-4 9-27 16,-5 1-83-16,0 7-97 0,-3 3-69 15</inkml:trace>
  <inkml:trace contextRef="#ctx0" brushRef="#br0" timeOffset="21315.9131">8202 7159 631 0,'0'0'0'16,"0"0"93"-16,0 0-22 0,0 0-27 15,0 0-28-15,0 0-11 0,0 0-1 16,0 0 0-16,0 45-2 0,-3-17 2 15,-2 3 0-15,-3 7-2 16,0-1-1-16,-4 4 0 0,1-3 0 16,-1-1-1-16,3-5 0 0,1-3-17 15,3-2 13-15,1-6 1 0,4-5 1 16,0 0 2-16,1-8 0 0,7 0-9 16,3-3 9-16,5-3 0 15,2-2 21-15,5 0 5 0,0-4 2 16,2-5 8-16,0 3-16 0,1-4-12 15,-1 2-7-15,-1 3-2 0,-1-1-67 16,-5 3-86-16,-2 3-89 0,-4-1-107 16</inkml:trace>
  <inkml:trace contextRef="#ctx0" brushRef="#br0" timeOffset="21668.4852">8553 7453 468 0,'0'0'0'0,"0"0"198"16,0 0-92-16,0 0-30 0,0 0-32 16,0 0-20-16,0 0-4 0,0 0-12 15,0 0-4-15,-75 49-2 0,66-29-2 16,2-4 0-16,3 2 1 0,1-2-1 16,1-5 0-16,2 3-3 0,0-6 1 15,3 1 1-15,2-4 0 0,0 3 2 16,1-5 6-16,0-1-6 15,0-2-1-15,2 0 0 0,0 0 4 16,1-3-2-16,-1-5 3 0,-1-2 0 16,2-1-1-16,-1 3 2 15,0-2 10-15,-1 4 16 0,-1 2-10 0,0 1-12 16,0 1-4-16,1 2-1 16,-1 0-3-16,2 7-1 0,0 0 1 15,4 1-1-15,1 0-1 0,2-1 0 16,1 0-70-16,1-7-64 0,-1 2-76 15,1-2-32-15</inkml:trace>
  <inkml:trace contextRef="#ctx0" brushRef="#br0" timeOffset="22100.6367">8907 7056 556 0,'0'0'0'0,"0"0"7"0,0 0 14 15,0 0 15-15,0 0-21 16,0 0-2-16,0 0-5 0,0 0-6 16,-24 276 0-16,20-231 0 0,0-1-1 15,2-5 2-15,1 0-2 0,1-6-2 16,0-1 1-16,4-4 0 0,4-9 0 16,5-3 0-16,1-5 15 0,5-5 17 15,3-1-9-15,-1-5 0 16,2-8 8-16,-1-4 0 0,-3-6-1 15,1-1 5-15,-4-6-4 0,-1 2-7 16,-6 3-4-16,-9-5-8 0,0 6-4 16,-15 2-3-16,-9 5 0 0,-2 8-6 15,-7 4-48-15,0 9-45 16,1 5-99-16,0-2-289 0</inkml:trace>
  <inkml:trace contextRef="#ctx0" brushRef="#br0" timeOffset="22913.392">10130 7011 515 0,'0'0'0'16,"0"0"-4"-16,0 0 20 0,0 0 12 15,0 0 5-15,0 0 16 0,0 0 28 16,0 0-7-16,0 0-9 0,-22-83-5 16,11 83-27-16,-3 4-20 0,-4 5-6 15,-3 3 5-15,-3 2 0 0,0 5-3 16,0 10-2-16,0 2-3 15,-1 7 0-15,1 6 0 0,2 4-1 16,5 6-10-16,4 4 5 0,3 1 6 16,6-2 0-16,2-3-1 0,2-6 1 15,5-4 0-15,10-6-1 16,7-4 3-16,5-6 2 0,2-6-3 16,8-5 0-16,1-3-2 0,1-9-17 15,5 0-44-15,-1-5-78 0,-1-2-64 16,-3-4-184-16</inkml:trace>
  <inkml:trace contextRef="#ctx0" brushRef="#br0" timeOffset="23297.9054">10696 7269 574 0,'0'0'0'0,"0"0"83"15,0 0-5-15,0 0-63 0,0 0-8 16,0 0-5-16,0 0 1 15,0 0 1-15,0 0 0 0,29 239 14 16,-26-207 13-16,-1-11-7 0,6-3 5 16,-3-6-7-16,2-6-5 0,-2-4-8 15,2-2 5-15,3-7 8 0,-3-7 2 16,7-3-16-16,1-2-1 0,1-10 0 16,5-2 5-16,3-4 0 15,4-6-5-15,4 2-3 0,-1 1-3 16,7 5-2-16,-9 5-69 0,-2 9-52 15,-10 5-11-15,-7 4-16 0,-4 4-125 16</inkml:trace>
  <inkml:trace contextRef="#ctx0" brushRef="#br0" timeOffset="24058.3575">11297 7388 541 0,'0'0'0'16,"0"0"83"-16,0 0-25 0,0 0-19 15,0 0-22-15,0 0 2 0,0 0-3 16,0 0 0-16,18 70-5 0,-18-45 12 16,0 2 6-16,0-3-2 0,0-1-9 15,0 1-3-15,0-8-6 16,0-2-6-16,0-4-1 0,0-6 1 15,0 2-3-15,0-3 0 0,0-1 0 16,0-2-33-16,0 0 31 0,0 0 3 16,0-5-2-16,0-5-17 0,5 0 1 15,4-4-1-15,3-4 11 0,4 3 6 16,-1 0-2-16,-2 1 5 16,-2 7 7-16,-5 3 37 0,-1 2-10 15,-1 2-9-15,1 3 0 0,-4 4-8 16,0 3-12-16,-1-3-5 15,0 1 2-15,0-1-2 0,0-4-1 16,0-1 4-16,0-2-2 0,2-2 0 16,1-6 0-16,4-4-4 0,2-6-1 15,0 2 4-15,0 2-2 0,1 4 0 16,0 6 0-16,-2 4 18 0,0 3-3 16,-1 13-2-16,5 5-1 0,-3 4-7 15,1 6-3-15,2-1-2 16,0-3 0-16,5-2-66 0,2-14 9 15,4-6-7-15,4-5 37 0,1-4-20 16,-1-5-91-16,-1-3-100 0</inkml:trace>
  <inkml:trace contextRef="#ctx0" brushRef="#br0" timeOffset="24683.574">12089 7438 401 0,'0'0'0'15,"0"0"106"-15,0 0-15 0,0 0-12 16,0 0-31-16,0 0-6 0,0 0 12 16,0 0-2-16,0 0-19 15,-54-69 9-15,43 67-3 0,2 2-16 16,-2 0-16-16,-2 0-5 0,2 4-1 15,2 4-2-15,1 3 1 0,5 3 0 16,3 3 7-16,0 1 0 0,11 6-3 16,0-1-2-16,6 6 5 15,1-1-3-15,-4-5 4 0,-1 0 10 16,-2-4-1-16,-4-3 0 0,-2-2 10 16,-2-3 2-16,-2-6-6 0,-1 2-7 15,-1-3-3-15,-7-1-3 0,-3-1-4 16,-1-2-10-16,-6 0-30 0,-3-4 7 15,-2-6-7-15,-2 1-28 16,-1-4-36-16,2-2-88 0,1 0-129 16</inkml:trace>
  <inkml:trace contextRef="#ctx0" brushRef="#br0" timeOffset="25272.9616">12366 6822 616 0,'0'0'0'0,"0"0"210"16,0 0-123-16,0 0-39 0,0 0-8 15,0 0-9-15,0 0-19 16,0 0-7-16,0 0-3 0,200 337 0 16,-194-261 2-16,-6-5-3 0,-3-5-2 15,-8-6 2-15,-4-9 6 0,-6-6 21 16,-1-3 0-16,0-6-18 0,-2-4-7 16,2-4 1-16,-1-8-4 15,0 1 0-15,-1-6-156 0,1-1-36 16,-3-4-149-16</inkml:trace>
  <inkml:trace contextRef="#ctx0" brushRef="#br0" timeOffset="25858.0106">13396 7159 340 0,'0'0'0'0,"0"0"161"15,0 0-85-15,0 0 7 16,0 0 2-16,0 0 3 0,0 0-2 16,0 0-27-16,0 0-20 0,403-32-9 15,-320 22-11-15,6-4 5 0,1-3 6 16,2 1-13-16,-4 2-13 16,-4 7-4-16,-8 2 0 0,-8 5 3 15,-9 0-4-15,-5 2 2 0,-6 2 0 0,-4 3-1 16,1 2-21-16,-2-5-5 15,1 2-5-15,-5-3 12 0,-5 0-8 16,-4-1-23-16,-7-1-4 0,-5 2 19 16,-8 1-16-16,-5 1-35 0,-5-1-36 15,-8-1 45-15,-4 2 43 16,-1-3-8-16,-5-2-12 0,2 0-46 16</inkml:trace>
  <inkml:trace contextRef="#ctx0" brushRef="#br0" timeOffset="26212.1144">13583 7308 444 0,'0'0'0'0,"0"0"-16"16,0 0 24-16,0 0 63 0,0 0-27 16,0 0 50-16,0 0 8 0,0 0-5 15,0 0 12-15,171 34-23 16,-114-31-7-16,10-1-13 0,5-2-29 16,7-6-7-16,4-3-12 0,6-6-11 15,5 2-3-15,0 1-3 0,-4-1 1 16,-6-1-4-16,-9 4-34 0,-8-1 14 15,-9 3 4-15,-12 2 5 16,-11 1 4-16,-7 2-12 0,-8-2-35 16,-4 4-27-16,-5-2-46 0,-2 1-79 15,-7-2-38-15</inkml:trace>
  <inkml:trace contextRef="#ctx0" brushRef="#br0" timeOffset="26501.1601">14832 6820 705 0,'0'0'0'15,"0"0"22"-15,0 0 63 0,0 0-7 16,0 0-13-16,0 0-9 0,0 0-14 15,0 0-12-15,0 0-20 16,338 185-6-16,-293-156-3 0,-9 0-1 16,-5-1 0-16,-9 0 2 0,-9 2-2 15,-9-1 0-15,-4 2 0 0,-5 2-21 16,-9-1-27-16,-4 1-35 0,-7 1-45 16,-6 0 15-16,-8 1-34 15,-14 2-95-15</inkml:trace>
  <inkml:trace contextRef="#ctx0" brushRef="#br0" timeOffset="37477.7668">18497 5167 340 0,'0'0'0'0,"0"0"102"15,0 0-72-15,0 0-15 16,0 0 0-16,0 0 25 0,0 0 14 16,0 0 8-16,65 7 16 0,-48-15-14 15,1 1-24-15,1 1-26 0,4 2-9 16,4 3-3-16,5-2-2 0,4 0 0 15,6-3 2-15,4 2-2 16,2 0 0-16,1-1 5 0,1-2 9 16,1 0 5-16,-1-4 1 0,3 4 2 15,1-2-7-15,-4 4-9 0,-1-1-4 16,-2 2-1-16,-9 3-2 0,-1 1-14 16,-5 0 8-16,-6 0 4 0,-6 0 0 15,-3 1 2-15,-4 2 1 16,-2-1 0-16,-1 0 0 0,-4-2 4 15,4 0 0-15,-1 0 1 0,-2 0-4 16,3 0-2-16,0 0 2 0,3-1 0 16,0-4-1-16,1-2 3 15,-1 1-2-15,-1 0 0 0,-1-1 3 16,0 4-2-16,-5 0-2 0,-3 1 0 16,-2 2 0-16,-1 0 0 0,0 0 4 15,0 0 0-15,-1 0-1 0,-2 0 0 16,1 0-2-16,1 0-1 0,1 0 0 15,-1 0 2-15,1 0-2 16,0 0 0-16,0 0 1 0,0-2-1 16,0 1 0-16,0-2 10 0,-1-2-1 15,-4-2-3-15,-2-5 10 0,0 0 12 16,1-1-4-16,-1-2-10 0,1-2-4 16,-1-2-5-16,4-6-3 15,-1-2 0-15,0-3 1 0,2-3-3 16,-2 1 0-16,2 2 0 0,2 0 5 15,-2-1 0-15,2 1 1 0,0-2 1 16,0 0 0-16,0-1-1 0,0-2-2 16,0-1-3-16,3-3 0 15,3-1 0-15,-3-4-2 0,2 3 2 16,-2-1-1-16,-3 4 0 0,0 1 0 16,0 3 2-16,0 1-1 0,0 2 1 15,0-3-2-15,2 1 0 0,7-1-1 16,0 3 1-16,-1 3-1 0,-1 4 1 15,-3 6 1-15,-2 5-1 16,-2 3 0-16,0 1 4 0,-4 3-2 16,1 1 1-16,0 1-2 0,-2 3-2 15,3 0 2-15,0-1-2 0,1 2 0 16,0 0 2-16,-3 0-1 0,1-1 0 16,-4-2 0-16,0 0 0 15,-3 3 0-15,-4 0-6 0,-2 0 1 16,-3 1-2-16,-3 5 6 0,0 1 0 15,-4 1-2-15,-1-1 1 0,1-1-2 16,-6-5-4-16,4 2 9 0,-3-3-1 16,0 0 0-16,6-1 0 15,-5-5 0-15,6-1 0 0,0 0 0 16,-3 2 1-16,6 1-1 0,0-1-1 16,0 1 2-16,-2-1-2 0,-2 3-1 15,-4 1 2-15,-5 1 0 0,-5 0-25 16,-4 1-1-16,-2 4 7 15,3 1 18-15,4 1 1 0,5-1 0 16,2 2 0-16,5-1 1 0,2 0-2 16,3 1 1-16,6-1 0 0,3 0 0 15,6 2 4-15,1 0-4 0,4-2 0 16,0 2-1-16,1 2 1 0,0-3-3 16,1 3 4-16,3 1-1 15,-3 1 0-15,-1 1 0 0,0 3 1 16,-2 2 0-16,-7 6 2 0,-2 3-1 15,0 3 1-15,4 6 6 0,1 2 1 16,1 1 0-16,4 2 1 0,1-2-6 16,3 3-3-16,2-2 3 0,0-1-3 15,1 1-2-15,-1-3 0 16,0 3 1-16,-4-1-1 0,0 2 0 16,0 1 1-16,-1 0-1 0,0 2 0 15,0-1 0-15,0 2 0 0,-2-1 0 16,1-4 0-16,1-5 0 0,0-5-1 15,2-6 1-15,5-7 0 16,0-1-1-16,1-8 1 0,2-4-7 16,0-3 2-16,-3-2-34 0,0-7-21 15,2 0-8-15,-6-5-67 0,-2-2-115 16,-1 0-125-16</inkml:trace>
  <inkml:trace contextRef="#ctx0" brushRef="#br0" timeOffset="37987.7836">18325 3903 451 0,'0'0'0'0,"0"0"54"16,0 0-2-16,0 0-19 0,0 0-9 15,0 0 20-15,0 0 48 0,0 0-30 16,0 0-19-16,-34 1-3 0,40-2 4 16,4 1-11-16,5 4-7 0,5 5 7 15,8 5-7-15,2-2-10 16,4 1-6-16,6-1 7 0,0-5 3 15,8-3 2-15,6-4-1 0,7 0-1 16,11-8 0-16,7-2-1 0,1 1-4 16,1-4-10-16,-3 7-2 15,-5 2 0-15,1 4-3 0,-8 0 0 16,-6 2 2-16,-4 3 1 0,0-1 0 16,-7-2-2-16,-2-2-1 0,-3 0 0 15,-5-6 5-15,-3 3-7 0,-4 0 0 16,-6 0-6-16,-6 0-3 0,-2 3 6 15,-8-2 3-15,-4 0 0 16,-2 0 3-16,-3-2-2 0,3 1-24 16,0 0-3-16,1-4-14 0,3 1-33 15,2 0-10-15,-2-3-12 0,-4 3-22 16,-2-2 35-16,-2 0-1 0,-4 2-55 16,-7-3-26-16</inkml:trace>
  <inkml:trace contextRef="#ctx0" brushRef="#br0" timeOffset="38787.81">18461 3923 478 0,'0'0'0'0,"0"0"214"15,0 0-106-15,0 0-51 0,0 0-22 16,0 0-25-16,0 0-8 0,0 0-1 15,0 0 6-15,35-66 5 0,-15 43-1 16,6-7 2-16,2-4-1 0,4-2-5 16,1-6 3-16,2-2 1 15,-1-2 1-15,-2 1 8 0,-3 4 1 16,-3 4-11-16,-4 3-3 0,-1 5 0 16,-2 1 3-16,2 0-4 0,-3 3 2 15,3 1-5-15,0-2 0 0,-1 1-2 16,0 3 0-16,-2-3-1 15,1 0 0-15,4-2 5 0,4 0-5 16,2-5 0-16,2-1 7 0,-4 2 5 16,-5 3-2-16,-4 10-5 0,-7 8-3 15,-7 7 1-15,-4 3-1 0,0 0 13 16,0 1-2-16,0 3-14 0,0 7 2 16,0 1 6-16,0 1-6 15,1 1-1-15,7 0 0 0,2 1 0 16,4 2 0-16,2 2 0 0,4 3 2 15,3 2-2-15,0 4 0 0,-1 3 2 16,-1 2-3-16,-2 3 2 0,-3 4 1 16,2-5-4-16,-1 1 3 0,5-6 0 15,2 1-1-15,6-5 0 16,1-1-1-16,1-1 1 0,3 1 0 16,-3 1 0-16,-4 2 0 0,-5 1-3 15,-7 2-6-15,-1-1-3 0,-5-1 4 16,-2-1 3-16,1-3 1 15,2-4 3-15,0-6-1 0,0-2-2 16,1-4 2-16,-2-4-1 0,-6-2-13 16,-1-2-4-16,-3-1 10 0,-4 0 12 15,-7 0 2-15,-5 0-2 0,-13-3 0 16,-5-2-1-16,-5 2 1 0,-9-3 1 16,3 2 2-16,2 0-2 15,3-2-3-15,3 1 0 0,4 1 0 16,2 2-114-16,10 2-19 0,7 0-144 15</inkml:trace>
  <inkml:trace contextRef="#ctx0" brushRef="#br0" timeOffset="40105.1587">24062 4066 609 0,'0'0'0'16,"0"0"-11"-16,0 0 10 0,0 0-1 15,0 0 0-15,0 0 4 16,0 0 17-16,0 0 7 0,0 0-4 16,59 163 0-16,-51-117 7 0,2 8-11 15,-3 5-15-15,-1 4-1 0,-6 2-3 16,0 0-5-16,-11 1-25 16,-2-3 6-16,-6-1 18 0,0-5 1 0,1-2 5 15,-3-5 2-15,4-8-1 16,6-4 0-16,4-5 0 0,5-3-1 15,2-6-2-15,0-2 1 0,6-6 1 16,5-1-3-16,2-3 4 0,2-4 0 16,1 0 41-16,3-1-4 15,5-1-1-15,3-2 4 0,5-2-7 16,3-2-10-16,3-2 2 0,5-6-3 16,6 1-8-16,6-1-4 0,5-1-4 15,0 3-4-15,2 1-3 0,-4 0 2 16,-2 2 1-16,-4 0 0 0,-2 2 16 15,-5-2 3-15,-5 0-3 16,-1 0-8-16,-6-4-6 0,0 1 0 16,-7-3-2-16,-5 2-2 0,-7-1 0 15,-9 1-34-15,0-2 26 0,-5 3 7 16,0-2 2-16,0 3 0 0,0 2-1 16,0-1 20-16,2 2-16 15,4 0-7-15,-1-1 3 0,1 2 0 16,-1-1 0-16,-3-1-1 0,1 2 1 15,-3-3 2-15,2-3 2 0,-2-2-2 16,0-7-2-16,0-4 0 0,0-5 2 16,0-2-3-16,0-7 2 0,4-7-2 15,3-5 0-15,0-4 0 16,6-2 0-16,-4 0-11 0,0-4-1 16,-1 4 1-16,-4-2 10 0,-1-1 2 15,2 5 0-15,-2-1 1 0,2 2-1 16,1 5 2-16,2 5 1 0,-4 1-1 15,-1 8-1-15,-2 1-1 16,-1 4 0-16,-1 2 2 0,-4 3-3 16,-5 4 2-16,0 1 4 0,3 5-4 15,-2 1 2-15,-1 5-2 0,-1 4-1 16,-6 0 0-16,0 1 9 0,-7 3 6 16,-6 2 1-16,-4 2 3 0,-7 0 1 15,-6 0-2-15,-4-1-1 16,-1-4-4-16,1-2-6 0,3-1-1 15,4 0-2-15,-2 0-3 0,-2 0-1 16,-5 5 0-16,-2 2-2 16,-1 2 0-16,-2 4-13 0,6-1-15 0,4-1-17 15,7 3-34-15,7-4-60 16,8-1-60-16,4-1-185 0</inkml:trace>
  <inkml:trace contextRef="#ctx0" brushRef="#br0" timeOffset="41550.4223">23733 4113 569 0,'0'0'0'0,"0"0"230"0,0 0-170 16,0 0-16-16,0 0-1 0,0 0 7 15,0 0-18-15,0 0-10 16,194-53-9-16,-144 50-10 0,2 3-1 15,4 0 0-15,3 0 1 0,1 2-2 16,1-2-1-16,0 0 0 0,-1 0 10 16,0 0 6-16,-2-2 3 0,-2-2 1 15,1-1-4-15,-2 2-5 16,-8 3-1-16,-5 0-6 0,-8 4-4 16,-9 4 0-16,-6 1 1 0,-5 1-1 15,-3 1 0-15,2-3 2 0,4 0-2 16,2-1 0-16,9-3 0 0,3-1 0 15,3-3-13-15,3-3 0 16,0-5 12-16,1-5 1 0,1 2 0 16,-4 0 3-16,-1 4 2 0,-4 2 9 15,-7 0-3-15,-7 5-5 0,-3 0-6 16,-6 0 0-16,-4 0 1 0,-3 0-1 16,0 0 0-16,1 0 1 0,0 0-1 15,1 0-8-15,1-3 3 16,-1 0 3-16,0-1 3 0,1 1 0 15,1 0-1-15,1 0 0 0,-3-2 1 16,0 3-1-16,1-3 0 0,-3 1 0 16,0 1 0-16,0-3 4 15,0-1-4-15,0 2 0 0,0-5-1 16,0-1 1-16,-6-3 0 0,0-3 0 16,-4 0-5-16,-1-3-1 0,-2-2 2 15,-4-2-2-15,2-4-1 0,-2 0 4 16,5-1-3-16,4-3-5 15,2-1-1-15,6-3 1 0,0-2-2 16,0-5 3-16,0-1 2 0,0-1 3 16,0-1 3-16,0 2 0 0,0 2 2 15,-2 5 0-15,-3 6 0 0,1 2 2 16,1 5-1-16,-1 4 1 0,1 0-3 16,1 2 1-16,1 2 0 15,-2-1 0-15,1-1 1 0,-1 0 2 16,1 3 0-16,2-2 4 0,0-1-1 15,0-2-1-15,1 2 0 0,0 0-4 16,-1 5-1-16,0 3 0 0,0 2 3 16,-2 2-3-16,0 4 0 15,-4 2 1-15,1 0-1 0,-4 0-2 16,2 1 2-16,2 0 0 0,1 0 2 16,0-1-3-16,1 0 2 0,0-2-1 15,1-2 0-15,0-4 0 0,-2 1 0 16,1 0 0-16,-2-4-5 0,-1 3 0 15,-3-1 4-15,1 1 2 16,2 6-1-16,0-4 0 0,3 5 1 16,2-1-1-16,1 2 0 0,0-1 0 15,2 0-6-15,2-4 2 0,0 2 4 16,0-2 0-16,-1 2 0 0,0 0 1 16,-3-1 2-16,0 1 1 15,0 0-3-15,0 3 1 0,-5-1 0 16,1 1 1-16,-3 0-2 0,2 3 0 15,-6 5-2-15,2 1 0 0,-1 3 1 16,-3 3 1-16,0 2-2 0,-3 1 1 16,-3 1 0-16,-4 5 0 15,-6 5 0-15,-4 2 0 0,-4 5 0 16,-9 3-1-16,-6 0 1 0,-6 4-8 16,-2 1 7-16,-3-1-1 0,0 1-8 15,1-1 2-15,3 1 5 0,3 2 2 16,4 1 2-16,3-1-1 0,3 2 0 15,5-3 1-15,7-3-1 16,7-2 0-16,8-8 3 0,6-5-4 16,4-3 2-16,5-2-1 0,3-1 0 15,0-4-2-15,-2 1 2 0,-4-3-11 16,1-2-26-16,0-2-2 0,-3-6 13 16,1 2 21-16,2-5 3 15,-6 0-3-15,1 1-10 0,-5-1 2 16,5-1-6-16,2 2-16 0,0-2-24 15,2 3-52-15,2-2-34 0,1 3-83 16</inkml:trace>
  <inkml:trace contextRef="#ctx0" brushRef="#br0" timeOffset="44044.1346">19672 5138 220 0,'0'0'0'0,"0"0"100"16,0 0-39-16,0 0-11 0,0 0-16 15,0 0-20-15,0 0-9 16,0 0 3-16,0 0-7 0,3-15 0 16,-3 15 8-16,0 0 20 0,0 0 24 15,0 0-5-15,0 0-11 0,-3 0 14 16,0-1 13-16,0 1 14 0,-4 0-15 16,2 0-21-16,-3 0-12 0,1 1-9 15,0 5-10-15,2-1-9 16,1 0-1-16,2 4-1 0,2-1 0 15,0 4-2-15,0 5 2 0,1 1 0 16,3-1 1-16,0-1 0 0,-2 1-1 16,1-6 0-16,0 4 0 0,1-2 4 15,-1 0-1-15,1-7 1 16,2-1-3-16,2-3 1 0,3-2 8 16,0 0 7-16,2-5 1 0,-2-4-3 15,0-4-4-15,-3 3 5 0,-3-2 0 16,-3-1-4-16,-2 1-3 0,0 0 3 15,-4 0 2-15,-4 2 1 16,-1 3-3-16,-1 1 0 0,3 0 4 16,-4 3-6-16,0 1-4 0,2 2 0 15,-1 0-3-15,3 0-2 0,3 2-1 16,3-2 0-16,0 0 1 0,1 0 0 16,0 0 7-16,0 0 5 15,0 0 7-15,0 0-8 0,0 0-9 16,0 0-5-16,0 0-27 0,1 0-71 15,2 2-133-15,3 1-25 0,-3 2-176 16</inkml:trace>
  <inkml:trace contextRef="#ctx0" brushRef="#br0" timeOffset="44783.6139">19733 5634 533 0,'0'0'0'0,"0"0"24"16,0 0-24-16,0 0 83 16,0 0-49-16,0 0-13 0,0 0-9 15,0 0-3-15,4 97 5 0,-4-75 4 16,0-3 1-16,0 0 10 0,2 1 3 15,-1-3-15-15,1 2-13 16,-1-2-2-16,1-3-1 0,-2-3-1 16,2-3 0-16,-2-2 2 0,1-3-2 15,0-2 0-15,-1-1 2 0,0 0 4 16,1-7 7-16,-1-7-11 0,1 0 0 16,1-5 6-16,-2-6 5 15,0-1 6-15,0-5 2 0,0 2-2 16,0-2-4-16,4 4-6 0,0 3-2 15,3 2-5-15,3 1 2 0,1 1 1 16,1 4 2-16,-1 1 4 0,1 2 3 16,0 3 7-16,-1 2-3 15,1 2-1-15,-1 1-1 0,1 3-5 16,-3 0-5-16,1 2-4 0,2 8-1 16,-1 4 1-16,-5 3 1 0,0 0-2 15,-4-1 2-15,-2 0-2 0,0-3 1 16,-4 2 2-16,-3-5 0 0,-4 3 2 15,-2-6-4-15,-1 1 1 16,-5-2-3-16,2-1 0 0,1-1 0 16,5 0-4-16,6-1-3 0,5 7-2 15,0 2 1-15,5 5 7 0,6 5 0 16,2-1 1-16,3 2 0 0,0 1 1 16,0-4-1-16,2 1 2 15,0-3-2-15,-1-3 0 0,2 1 0 16,1-6 0-16,1-3 0 0,-2-2-157 15,2-3-195-15</inkml:trace>
  <inkml:trace contextRef="#ctx0" brushRef="#br0" timeOffset="45987.4215">24121 5250 515 0,'0'0'0'0,"0"0"85"0,0 0-66 15,0 0-10-15,0 0 3 0,0 0 7 16,0 0 0-16,0 0 4 0,0 0 7 16,-55-8-2-16,50 11-4 15,-2 2 3-15,2 1-17 0,0 2-6 16,0 0-1-16,-1 0-2 0,4-2 3 15,1 0 2-15,1 1 0 0,0-1 6 16,0-2 2-16,2-3 7 0,4 0 5 16,-2-1 1-16,4-1-4 0,2-5-8 15,3-2-3-15,2-2-5 16,1-2 1-16,-3 1 5 0,-1-1 4 16,-1 2 2-16,-4-2 1 0,-1 3-1 15,-2 0 0-15,-3 0 5 0,2 3-8 16,-3 0-8-16,0 1-3 0,0 2-2 15,-3 1-3-15,-1 2 0 16,0 0-3-16,-3 2 1 0,2 4 1 16,-4 3 0-16,4 0 2 0,1-1-1 15,2 1-1-15,2 0 1 0,0-2 0 16,0 2 0-16,1-3 0 0,2 1 1 16,2-4-1-16,-3 0 0 0,1-3 3 15,-1 0-1-15,-2 0 7 16,0-6 30-16,1-1-18 0,-1 1-11 15,0 2-3-15,0 1-4 0,-3 0 1 16,-3 3-4-16,-3 0 0 0,-2 4 1 16,1 2-1-16,1 1 0 0,3-1-2 15,0 2 2-15,3-4 0 16,-2 1-3-16,4-1 3 0,1-1-3 16,-1-2 2-16,1 2 0 0,0 1 0 15,0 5 1-15,1-2 0 0,-1 5 2 16,0 1-3-16,-5 1 2 0,-3 5-1 15,-1 3 0-15,-1-2 0 16,3-4 0-16,2-7 0 0,5 2 0 16,0-8-2-16,11-2 2 0,3-1 0 15,0 0-59-15,-1-1-15 0,-2-1-64 16,-2-2-3-16,-3 3-58 0,-5 1-79 16</inkml:trace>
  <inkml:trace contextRef="#ctx0" brushRef="#br0" timeOffset="46683.8044">24021 5751 524 0,'0'0'0'0,"0"0"267"16,0 0-163-16,0 0-35 0,0 0-20 16,0 0-27-16,0 0-14 15,0 0-5-15,0 0-1 0,-7 10-1 0,2 18 0 16,4 6 0-16,1 4 0 15,0 6 0-15,0 4 1 0,0-4-2 16,0 0 0-16,0-6 2 0,0-1-1 16,0-9 0-16,0 0 1 15,0-7-3-15,0-5 2 0,0-5-2 16,0-9 2-16,0-2 0 0,2-8 7 16,0-9-2-16,2-6-3 0,-2-3-1 15,-2-2-1-15,2-1-1 0,1 1 0 16,1 0 4-16,1 0 2 0,2 0 6 15,-2 2-7-15,1 0-4 0,2-2 0 16,-1 1-1-16,1-3 0 16,-4 2 0-16,0 0 2 0,-2 3 0 15,3 0-1-15,1 3 9 0,1 1 22 16,0 3-2-16,2 2-5 0,1 2-7 16,1 4-10-16,-3 1-3 15,3 5 2-15,1-1 2 0,0 5-3 16,4 0-5-16,-4 11 0 0,-1 3 0 15,0 3-1-15,-7 5 0 0,0 0 3 16,-3 1-4-16,-1-2 2 0,-1 2 3 16,-5-1 4-16,-2-1 6 15,-1-3-3-15,-1-5-2 0,0-1-1 16,0-4-4-16,4-3-3 0,0-2 1 16,-2-3 0-16,0 0 1 0,-1-5-3 15,-4-5 0-15,3 0-22 0,-4 1-16 16,3 0-27-16,2 3-52 0,0 3-39 15,2 0-57-15,1 3-137 16</inkml:trace>
  <inkml:trace contextRef="#ctx0" brushRef="#br0" timeOffset="47898.72">24197 6016 531 0,'0'0'0'0,"0"0"168"0,0 0-102 15,0 0-2-15,0 0-16 0,0 0-22 16,0 0-6-16,0 0 11 0,0 0 0 15,11-43-7-15,-11 42 0 0,0-2-6 16,0 1-5-16,-2-1 5 16,2 0 0-16,0 1-5 0,0 0-8 15,0-2-1-15,0-2-2 0,0 2 3 16,2-1 8-16,-1 1 0 16,0 1 10-16,0 1 5 0,-1 2 3 0,0 0 1 15,0 0-13-15,0 0-9 16,0 0-8-16,1 5-3 0,0 1-1 15,3 7 2-15,0 3 0 0,3 3 1 16,2 4-1-16,5 1 0 0,2 1 1 16,5 1-1-16,-1-3 6 0,0-3-2 15,0-5 0-15,-2 0-2 16,-4-6 0-16,-4 0-3 0,0-1 2 16,-4-2-1-16,1 0-22 0,0 4-63 15,-4-1-75-15,-3 0-113 0,0 2-136 16</inkml:trace>
  <inkml:trace contextRef="#ctx0" brushRef="#br0" timeOffset="51499.4169">18774 6160 426 0,'0'0'0'15,"0"0"88"-15,0 0 5 0,0 0-15 16,0 0 8-16,0 0-21 16,0 0-21-16,0 0-2 0,44-71-14 15,-34 63-11-15,7-1-3 0,6-3-10 16,7-2 1-16,8-3 7 0,6-3 5 15,9-4 0-15,6 0 13 0,5-1 12 16,0 2-4-16,-3 4-10 16,-4 3-14-16,-9 2-4 0,-5 6-7 15,-9 0-1-15,-4 1 0 0,-7 2 0 16,-7 1 0-16,0 0-2 0,0 1 0 16,7-1-123-16,1-1-47 0,2-2-223 15</inkml:trace>
  <inkml:trace contextRef="#ctx0" brushRef="#br0" timeOffset="52250.8423">24477 5869 531 0,'0'0'0'0,"0"0"58"16,0 0 33-16,0 0-16 15,0 0-35-15,0 0-24 0,0 0 5 16,0 0 32-16,0 0 1 0,118-8 14 16,-55 4-14-16,9-5-9 0,14 1-5 15,1 0-17-15,-1-1-16 0,-6 6-3 16,-13 1-6-16,-13 2-62 0,-17 10-81 16,-18 2-127-16,-18 1-132 15</inkml:trace>
  <inkml:trace contextRef="#ctx0" brushRef="#br0" timeOffset="53217.4954">19984 5735 350 0,'0'0'0'15,"0"0"-22"-15,0 0 79 0,0 0 11 0,0 0 11 16,0 0-5-16,0 0-3 15,0 0 0-15,123-16-25 0,-97 16-15 16,2 1-5-16,2 5-14 0,4-1-5 16,1 0-4-16,5-2-2 0,3 0 0 15,5 0 2-15,5-1 0 16,2-2 2-16,-1 0 4 0,3 0 0 16,-2 0 8-16,2 0 1 0,3 0-6 15,-2 0-2-15,3 0 3 0,1 0-6 16,0 4-4-16,2-2-2 0,2 2 0 15,1 2 0-15,5-2 0 0,7 2 0 16,4 0 0-16,5-4 0 16,5 1 0-16,2-2-1 0,1-1 0 15,-3 0 2-15,2 0-2 0,-3 0 1 16,0 1-1-16,1 1 17 0,1 0 4 16,0 1-4-16,1 1-5 0,-2-1-3 15,-1 0-4-15,-2-3-1 16,0 0 0-16,-3-1 1 0,-4-3-2 15,-3 1-1-15,-9 0 0 0,-7 2-2 16,-10 0 0-16,-14 1 0 0,-11 0 0 16,-10 0 1-16,-7 0-1 15,-3 0-4-15,-2 0-2 0,-3 0 3 16,2 0 2-16,-3 0 1 0,3-1 0 16,0-2 0-16,1-1-20 0,-2 0-22 15,0-2-15-15,1 1-30 0,3 1-16 16,5 2-11-16,4-2-12 0,5 2 42 15,0 2-1-15,6-1-36 16,1 1 65-16,1 0 58 0,-4 1 17 16,2 1 31-16,-3 2 18 0,1-2-19 15,-1 2-44-15,-5 1-10 0,-6-2-333 16</inkml:trace>
  <inkml:trace contextRef="#ctx0" brushRef="#br0" timeOffset="69681.8972">18177 6627 534 0,'0'0'0'0,"0"0"0"16,0 0 22-16,0 0-9 0,0 0-5 16,0 0 2-16,0 0-1 0,0 0-4 15,-11 61 0-15,9-46 12 16,2 1 16-16,-1 3-12 0,1 2-14 16,0-1-5-16,0 0 0 0,0 0 5 15,0-3 3-15,0 1 9 0,-1-5 0 16,0 1 5-16,-2-4 1 0,2-2-10 15,1-2-10-15,0-4-2 16,0 0-1-16,0-2 1 0,1-4 10 16,2-7 33-16,1-1-35 0,2-6-9 15,-2-2 0-15,4-2-1 0,0-1 1 16,1 2 5-16,3-1 9 0,0 2 9 16,0 4 10-16,0 2 0 0,-1 0 5 15,0 6-13-15,1 0-14 16,2 1 0-16,-3 2-1 0,1 2 3 15,-1 2 0-15,0 1-9 0,-4 4-4 16,2 5 0-16,-2 6 17 0,-2 1 2 16,1 2-5-16,-4 2-6 0,2-1-4 15,-2-2-2-15,2-1 1 16,-1-1-4-16,2-4-2 0,2 1 2 16,-3-2 2-16,0-1-3 0,-1-1 0 15,2-1 3-15,0 0-3 0,-1-3 0 16,2 0-1-16,-1 0-21 0,1-1-4 15,2-3-36-15,-1 2-48 16,2-2-13-16,-1-6-99 0,-1-5-186 16</inkml:trace>
  <inkml:trace contextRef="#ctx0" brushRef="#br0" timeOffset="70057.3048">18793 6648 639 0,'0'0'0'16,"0"0"227"-16,0 0-119 16,0 0-41-16,0 0-22 0,0 0-8 15,0 0-3-15,0 0-8 0,0 0-3 16,-25-20-7-16,18 20-7 0,-4 3-1 15,-1 2-4-15,0 2-4 16,0 0 0-16,-3 3 3 0,1 1-3 16,0 3 0-16,2 4 5 0,0 1 0 15,4 3 3-15,5 1 1 0,2 1 9 16,1 2 1-16,4-5-3 0,9-2-7 16,4-2 1-16,1-5-4 0,3-1 0 15,1-4 0-15,2-2-2 16,2-4-4-16,3 2 0 0,5-3-71 15,3 2-116-15,2-2-174 0</inkml:trace>
  <inkml:trace contextRef="#ctx0" brushRef="#br0" timeOffset="71593.99">25178 5876 384 0,'0'0'0'0,"0"0"140"16,0 0-34-16,0 0-20 0,0 0-47 15,0 0 0-15,0 0 9 16,0 0-5-16,46-4-9 0,-37 11 0 16,3 0-9-16,1 1-3 0,3 0-2 15,4-1-1-15,2 0 5 0,1 2-1 16,-2 2-9-16,-2 0-8 0,-1 3-5 16,-4 1 1-16,-3 1-1 0,0 2 0 15,-2 0 1-15,0 1-2 16,1 1 0-16,0 1 5 0,-2-2-5 15,3-1 0-15,1 0 0 0,5-1 0 16,-3-5-34-16,1 0 12 0,0-6 1 16,-3-2-6-16,-1-1 0 0,-1 0-36 15,-5-2-72-15,3 1-75 0,-5-1-45 16</inkml:trace>
  <inkml:trace contextRef="#ctx0" brushRef="#br0" timeOffset="72217.4606">25635 6692 549 0,'0'0'0'0,"0"0"132"0,0 0-43 15,0 0-23-15,0 0-42 0,0 0-20 16,0 0-3-16,0 0 8 0,-4 55 12 15,4-35 0-15,1 1 1 16,0 2 4-16,0 0 7 0,-1-4-7 16,0 1-12-16,-3-3-5 0,-2-1-1 15,2-6 5-15,0-3-1 0,2-2-4 16,0-5-1-16,1 0 2 0,0-3 2 16,0-7-4-16,5-3-6 0,4-4-2 15,4-1 2-15,-1-1 0 16,3 0 25-16,3 1-15 0,-1 3 1 15,1 3 5-15,2 2 16 0,-2 4-2 16,-1 3-2-16,-3 1-10 0,-1 2-9 16,-4 3-2-16,1 5-2 0,-2 6 2 15,-2 7 6-15,4 2-5 0,-2 1-7 16,-3-1-1-16,3-3 1 16,-4-2-1-16,4-1-2 0,2-1 2 15,-5-5 1-15,2 0-2 0,-4-3 0 16,2-2 3-16,0 2-4 0,1-3 2 15,-1 1-2-15,2 2-27 16,-3-2 3-16,-1 0-13 0,0 3-28 16,2-5-29-16,-1 4-45 0,1-4-122 15,-1-4-56-15</inkml:trace>
  <inkml:trace contextRef="#ctx0" brushRef="#br0" timeOffset="72606.0259">26370 6779 684 0,'0'0'0'0,"0"0"22"0,0 0-17 16,0 0 68-16,0 0-6 16,0 0-5-16,0 0-10 0,0 0-11 15,0 0-10-15,-77-30-3 0,63 30 0 16,-6 6-5-16,2 2-12 0,-4 4-9 16,2 5-1-16,0 4-1 0,5 2 0 15,3 2 4-15,4 2-3 0,7 0 2 16,2-1 1-16,8-4 2 15,5-1 17-15,4-5 14 0,4-1-3 16,1-3-5-16,0-4-13 0,1-1 2 16,-2-2 0-16,0-3-10 15,-1-1-5-15,3 0-6 0,-1 2-73 0,-1 0-84 16,-6-1-254-16</inkml:trace>
  <inkml:trace contextRef="#ctx0" brushRef="#br0" timeOffset="99089.4599">17350 7790 257 0,'0'0'0'0,"0"0"70"15,0 0 4-15,0 0-6 0,0 0-36 16,0 0-15-16,0 0-2 0,15 113-2 15,-15-88-7-15,0 1-1 16,-1 5-3-16,-3 2 1 0,2 2 0 16,0 3-2-16,-2-1 1 0,2 0-1 15,-1-1-1-15,0-1 0 0,1 0-4 16,0 1 1-16,-1 0-1 0,-1 2 1 16,-1-2-11-16,-4 1 1 0,2-4 5 15,0-2 7-15,1-6 0 16,3-5 0-16,2-4-2 0,1-4-4 15,2-6 1-15,5-2-1 0,2-1 0 16,3-3 5-16,2 1 4 0,2-1 35 16,2 2-7-16,4 4-12 0,1 0-6 15,2 6-7-15,0-5-2 0,3 2 0 16,1-2-1-16,3-2 2 16,4-2 11-16,1-3 15 0,2 0-5 15,1-6-4-15,2-3 8 0,1 0 0 16,3-1 10-16,4 1-9 15,0 5-13-15,-2 4-2 0,-2 0-6 16,-5 3-6-16,-5 3-2 0,-5 2 0 16,-1 0 1-16,-5 1-1 0,-6-2-2 15,-3 0 2-15,-5-2 1 0,-1-2 5 16,-1-2 0-16,0 1 0 0,0-2-4 16,-1 0 0-16,0 0-1 15,-1 0-1-15,3 0 0 0,-2 0 0 0,-2 0-2 16,2 1 2-16,-1-1-1 15,-2 0 0-15,2 0 1 0,-3 0-1 16,-1 0 14-16,-3-1 12 0,0-3 18 16,0-2-1-16,-1-2-33 0,-2-2-7 15,-1-8-2-15,-1 2 1 16,1-7-2-16,2-2 0 0,1-4 0 16,-2-2 0-16,3-4 0 0,0-3 0 15,4 0 0-15,0-4 0 0,4 1 0 16,3-1 6-16,1-1-1 15,0 3-4-15,1 1 0 0,-4 3 0 16,-2 1 1-16,-2 3 0 0,-1-2 0 16,2 1-1-16,-3-1-1 0,1 2 0 15,0 1 3-15,-2 1-2 0,0 5-1 16,0 4 0-16,-2 3 2 0,0 2-2 16,0 4 0-16,0 4 11 15,0 0-4-15,0 0-2 0,0 2-4 16,0-1 0-16,0 0 1 0,0 1-2 15,0-2 0-15,0-2 0 0,-1 2 2 16,1-1-1-16,-2 0 0 0,-1 0 0 16,-1 4 0-16,-1-6 1 0,-1 4-1 15,1 0 0-15,-1-1 0 16,-1 3 0-16,-2-4 0 0,-1 4-1 16,0 0 0-16,0-1 1 0,-1 1-1 15,-2 2 0-15,-3-3 2 0,2 1 7 16,-4 4-6-16,3-2-2 15,-5 3 0-15,1-2 0 0,2 2 1 0,-5-1-1 16,2 1 0-16,-1 0-1 16,-2 0 0-16,2 3 0 0,0-3 0 15,-4 1 1-15,-3-1 0 0,-2 0-2 16,-9 0 2-16,-2 0-1 0,-3 3 0 16,-6 5 0-16,0 2 0 15,-4 2 0-15,-1 5 0 0,-2-1 0 16,3 1 0-16,4-1 0 0,9-3 0 15,7 0 0-15,9-5 1 0,6-2-1 16,10-5 2-16,3-1-2 0,5 0 0 16,1 0 0-16,1 0-121 0,6-1-53 15,0-2-120-15,0-5-163 0</inkml:trace>
  <inkml:trace contextRef="#ctx0" brushRef="#br0" timeOffset="103267.4812">26940 7689 529 0,'0'0'0'16,"0"0"-22"-16,0 0 11 0,0 0 12 15,0 0 4-15,0 0 2 0,0 0 4 16,0 0 6-16,7 10 6 16,-6-10 17-16,-1 1 22 0,0 0-22 15,0 1-23-15,0 5-9 0,-2 5 15 16,-1 7 5-16,-2 1-13 0,1 5-7 15,-1-1-3-15,1 2 0 16,2-1-1-16,1 2-2 0,0 3 0 16,0-1 0-16,-3 3-1 0,1-2 1 15,-6 1-2-15,1-1 0 0,-2-1 0 16,1 3 0-16,1 0 0 0,-2 0-1 16,6-2 1-16,1-1 0 15,1-4-3-15,2-3-11 0,0-4-3 16,0-2 5-16,2-5 3 0,-1-2 4 15,1-4-2-15,0-3-2 0,4-2-4 16,-1 1 22-16,5-1 25 0,2 0-3 16,1 0 3-16,2 0-8 0,2 0-8 15,-1 0 3-15,5 8-4 16,5-4-7-16,-4 2-3 0,6 0 0 16,-3-3-2-16,0 0 5 0,3-2-2 15,-1 2 3-15,4-1 4 0,2-2 1 16,1 2 9-16,0-2-1 0,0 2-13 15,3 1-8-15,-3 0 0 16,3 1-1-16,-4 3-2 0,-2-1 0 16,-4 1 3-16,-4 2-2 0,-1-4 1 15,-2 1 0-15,-4-3-1 0,1 2 0 16,0-3 0-16,0-1 0 0,0 1-1 16,4-2 0-16,-2 0 2 15,-1 1-2-15,-2 0 1 0,-2-1-1 0,-1 3 0 16,-2 0-1-16,-1-3 1 15,0 1 0-15,-2 2 1 0,-1-3-1 16,0 0 2-16,-2 0-2 0,-1 0 0 16,-1 0 5-16,-2-3-3 0,2 2-1 15,0-1-1-15,1-1 0 16,-1 2 1-16,0 1-1 0,-1-1 0 16,1 1 0-16,-3 0 0 0,0 0 3 15,0 0 2-15,0-1 11 0,0-3 10 16,0 0-5-16,0-3-15 15,0 0-1-15,-6-5-4 0,2-2 1 16,0-3-3-16,1-5 0 0,2 0-3 16,-1 0-2-16,1-5 6 0,0 1 0 15,1-1-1-15,0-4 0 0,0 1 2 16,2-1 0-16,0-3 1 0,-2 2 4 16,1-1-4-16,-1-2-2 15,0 0 0-15,1-3 1 0,1 1-1 16,1 0 0-16,1-1 0 0,-1 3 0 15,1 4-1-15,-1 3 1 0,1 6 2 16,1 4-2-16,-4 1 0 0,0 6 2 16,-1 1 0-16,0 6 9 0,0-5-3 15,0 3-1-15,0 2-1 16,0-2-4-16,0 3-1 0,0-1 0 16,0 1-2-16,0 2 2 0,0-3-1 15,-1 0 0-15,0 1 1 0,-2-2-1 16,0 0 1-16,-3 1-1 0,-1-1 13 15,-3 2-11-15,-2 1-4 0,-7-1 4 16,-3-2-1-16,-3 4-1 16,-4-2 0-16,-1-1 14 0,-7 1 4 15,-2-3-4-15,-5 0 2 0,-4 0-1 16,-3-1-8-16,0 3-6 0,-1-2-2 16,4 1 2-16,5-1-2 15,9 2-79-15,6 0-35 0,10 1-120 16,3-5-288-16</inkml:trace>
  <inkml:trace contextRef="#ctx0" brushRef="#br0" timeOffset="104515.6118">17294 9315 453 0,'0'0'0'0,"0"0"86"0,0 0-11 16,0 0 27-16,0 0-22 16,0 0-15-16,0 0-24 0,0 0-12 15,0-2 2-15,0 1 2 0,0-1-7 16,0-1-6-16,3-3-1 0,3-3-7 15,3-7 0-15,4-3 18 16,4-6 4-16,3-7-10 0,4-1-10 16,2-5-6-16,1 2 0 0,0 0-2 15,-5 4-4-15,-4 1 1 0,-2 5-1 16,-6 4-1-16,-4 2 1 0,-1 7-4 16,-5 4-22-16,0 4-18 0,0 1-38 15,-7 4-54-15,2 0-87 16,-5 6-112-16</inkml:trace>
  <inkml:trace contextRef="#ctx0" brushRef="#br0" timeOffset="104779.7676">17445 8921 662 0,'0'0'0'0,"0"0"225"16,0 0-140-16,0 0-54 0,0 0-27 16,0 0-2-16,0 0-2 0,0 0 0 15,144-121-3-15,-140 127-6 0,-2 8 6 16,-1 9 6-16,-1 5 10 0,0 5-12 16,1 1 1-16,2 2-1 0,6-4-2 15,2-6-1-15,6-1-10 16,4-4-88-16,7-5-88 0,1-3-167 15</inkml:trace>
  <inkml:trace contextRef="#ctx0" brushRef="#br0" timeOffset="105649.7569">27625 9536 587 0,'0'0'0'15,"0"0"216"-15,0 0-129 0,0 0-41 16,0 0-21-16,0 0-2 16,0 0 2-16,0 0 2 0,-13-76 2 15,15 67-1-15,-1 3-1 0,2-2 4 16,-3 1-4-16,0-3-2 0,0 0-7 16,0-6-7-16,0-2-3 0,0-1-1 15,-4-7-2-15,-2-4-3 0,1-3-1 16,0-3 1-16,0-5-2 15,-2-1 0-15,-3-3 2 0,2 2-2 16,-2 1 0-16,-1 1 0 0,0 4 0 16,0 2-2-16,0 5 2 15,2 5 0-15,2 5-4 0,1 7-3 16,4 5-8-16,0 2-17 0,0 5-11 16,2 1-15-16,0 0-30 0,0 8-32 15,4 6 50-15,2 2-26 0,1 5-53 16,-1-1-30-16,-2-1-217 0</inkml:trace>
  <inkml:trace contextRef="#ctx0" brushRef="#br0" timeOffset="105955.0139">27337 9037 516 0,'0'0'0'0,"0"0"81"0,0 0 13 16,0 0 8-16,0 0-20 0,0 0-2 16,0 0-9-16,0 0-32 0,0 0-15 15,172-294-16-15,-167 284-1 0,-1 5 12 16,-4 2 10-16,0 3-2 16,0 0-15-16,2 12-21 0,2 5 10 15,4 10-1-15,4 5 0 0,6 5 0 16,8 3 2-16,2 0-3 15,5 1-42-15,-1-5-31 0,-3 2-71 16,-1-4-86-16,-8-3-47 0</inkml:trace>
  <inkml:trace contextRef="#ctx0" brushRef="#br0" timeOffset="128355.353">18552 1449 839 0,'0'0'0'15,"0"0"0"-15,0 0 40 16,0 0 15-16,0 0-25 0,0 0-28 16,0 0-2-16,0 0 0 0,0 0 0 15,-13 55 23-15,8-33 17 0,-5 3 5 16,-3 4-12-16,-2 4-10 0,-5 2-2 15,-5 0-2-15,1 1-4 16,1-1-7-16,0-2-6 0,6-3 1 16,6-3 0-16,3-8 0 0,8-2 1 15,4-3 2-15,10-3-2 0,5-1 18 16,9-2 11-16,5-4 1 0,4-1 2 16,5-3-9-16,1 0 4 0,2-2 15 15,-1-2-1-15,-3-1-10 16,-5 1-11-16,-4 2-13 0,-6 2-7 15,-6 0-4-15,-2 0 0 0,-5 0 1 16,-2 0-16-16,-1 0-14 0,-3-1-18 16,-1-5-7-16,-1-4-5 0,-3-4-61 15,-2-5-132-15,-5-6-83 16,-10-3-207-16</inkml:trace>
  <inkml:trace contextRef="#ctx0" brushRef="#br0" timeOffset="128546.7377">18602 1623 655 0,'0'0'0'0,"0"0"232"16,0 0-101-16,0 0-26 0,0 0-10 15,0 0-22-15,0 0-2 0,0 0-11 16,0 0-40-16,247-15-14 0,-221 24-6 16,-1 1 0-16,-4 0-56 0,0-5 13 15,-5-2-6-15,-4-2-26 16,-4-1-31-16,-2-2 2 0,-6-5-6 15,-6-9-67-15,-8-4-67 0,-17-7-105 16</inkml:trace>
  <inkml:trace contextRef="#ctx0" brushRef="#br0" timeOffset="128695.4489">18564 1413 759 0,'0'0'0'15,"0"0"118"-15,0 0 1 0,0 0-31 16,0 0 10-16,0 0-7 0,0 0-46 15,0 0-32-15,291 7-12 16,-248 1-2-16,-3 2-91 0,-4 0-64 16,-2 0-23-16,-4 3-111 0</inkml:trace>
  <inkml:trace contextRef="#ctx0" brushRef="#br0" timeOffset="128900.9126">19226 1602 1004 0,'0'0'0'0,"0"0"199"16,0 0-106-16,0 0-62 15,0 0-23-15,0 0-6 0,0 0 0 16,0 0-1-16,0 0-2 0,203 298-6 16,-192-284 0-16,-1-4-14 0,-3-3-31 15,1-5-47-15,1-2-68 0,1-6-64 16,-5-12-201-16</inkml:trace>
  <inkml:trace contextRef="#ctx0" brushRef="#br0" timeOffset="129051.9201">19508 1698 1167 0,'0'0'0'16,"0"0"124"-16,0 0-45 0,0 0-23 15,0 0-39-15,0 0-15 16,0 0 0-16,0 0-4 0,0 0-76 15,-216 212-49-15,205-195-85 0,1 0-178 16</inkml:trace>
  <inkml:trace contextRef="#ctx0" brushRef="#br0" timeOffset="129597.9919">20109 1281 704 0,'0'0'0'0,"0"0"143"0,0 0-42 15,0 0-17-15,0 0-14 0,0 0-42 16,0 0-18-16,0 0 22 0,-37 74 13 16,35-21-13-16,0 8-7 0,2 0-3 15,2 1-6-15,1-3-12 16,1-8-1-16,2-4-1 0,-2-9-1 15,5-8 2-15,-1-6-2 0,-1-7 1 16,1-5-4-16,1-5-13 0,-5-5-17 16,2-2-31-16,-4-5 2 0,-2-6-13 15,-1-7-88-15,-15-4-117 16,-2-3-154-16</inkml:trace>
  <inkml:trace contextRef="#ctx0" brushRef="#br0" timeOffset="129921.0282">19964 1610 642 0,'0'0'0'16,"0"0"152"-16,0 0-30 0,0 0-29 16,0 0-53-16,0 0-10 0,0 0 3 15,0 0-26-15,0 0-5 0,368-22-2 16,-332 28 0-16,-4-4-12 0,-7-2 9 16,-9 2 2-16,-7-2 1 0,-4 0 0 15,-4 0 3-15,-1 1 19 16,0 1 60-16,-4-2-9 0,0 0-42 15,-6 1-22-15,-1-1-6 0,0 6-4 16,-1 2-1-16,0-1 4 0,0 7-4 16,-3-5-2-16,3 5 4 0,-1 2 0 15,3 3 0-15,3 5-1 16,6-4 1-16,1 5-3 0,3-2 3 16,7-1 0-16,3-2 1 0,3-3 0 15,1-5 0-15,4-1 1 0,-1-3-4 16,1-3-51-16,3-5-15 0,1 0-36 15,4-5-38-15,-1-5-157 16,-3-2-94-16</inkml:trace>
  <inkml:trace contextRef="#ctx0" brushRef="#br0" timeOffset="130288.3369">20505 1658 773 0,'0'0'0'0,"0"0"27"16,0 0 86-16,0 0-47 0,0 0-37 15,0 0-12-15,0 0-11 0,0 0-8 16,0 0-7-16,-61 52 3 0,78-52 12 16,6 0 3-16,3 1-3 15,2 1-2-15,2 4 17 0,-3 2 28 16,-2 4 3-16,-5 4 23 0,-4 0-17 16,-6 3-27-16,-2 0-14 0,-5-2-8 15,-1 1-7-15,0-7 0 0,-2-3 0 16,0-2 2-16,0-4-5 0,0-2-6 15,0 0-8-15,-2-5-7 16,2-6-32-16,2-2 5 0,4-1 30 16,6 2 16-16,-1 3 2 0,1 4 2 15,2 5 68-15,-2 1-22 16,-1 6 23-16,1 2 10 0,2 2-21 0,0 0-34 16,6 0-17-16,1-2-5 15,2-5-6-15,3-2-39 0,4-2-19 16,0 0-23-16,2-4-22 0,-2-2-48 15,-5 0-101-15,-5 1-215 0</inkml:trace>
  <inkml:trace contextRef="#ctx0" brushRef="#br0" timeOffset="131325.2105">21342 1621 533 0,'0'0'0'16,"0"0"169"-16,0 0-97 0,0 0-23 15,0 0 0-15,0 0-19 0,0 0-13 16,0 0-9-16,0 0 6 0,-95 19 4 16,81-6 1-16,-1 5-9 15,4 0-3-15,1 3 0 0,5 1-6 16,1-2 1-16,4 4-4 0,1-1 0 16,9-5 2-16,2-2 0 0,0-3 1 15,-1-2-1-15,0-5 4 0,0-6 0 16,3 0 1-16,4-11 23 0,4-8-10 15,8-8-12-15,1-9-1 16,3-7-3-16,1-3-1 0,0-9 1 16,-3-2-1-16,-5-4 0 0,-6 1 2 15,-11 6-1-15,-8 5 2 16,-4 9-2-16,-8 11 2 0,-3 8-1 0,2 4 0 16,1 12 11-16,3 5 6 0,1 2-13 15,0 12-1-15,2 10-3 16,-2 11 6-16,6 11 1 0,3 13-3 15,9 1-6-15,9 1 0 0,5 0-2 16,2-5-38-16,6-3-53 0,2-9-57 16,-1-9-170-16,-2-10-89 0</inkml:trace>
  <inkml:trace contextRef="#ctx0" brushRef="#br0" timeOffset="136834.7146">23058 1486 852 0,'0'0'0'15,"0"0"99"-15,0 0-89 0,0 0-17 16,0 0 9-16,0 0 5 0,0 0 20 16,0 0 10-16,24 59 3 0,-13-35 3 15,-1-4-8-15,1 1-8 16,-1-4-7-16,0 1-3 0,1-1-5 15,0-5-5-15,0 1-4 0,0-6 1 16,-2-7-3-16,-1 5-2 0,-1-5-67 16,4-5-44-16,0-6-29 0,1-6-74 15,1-1-149-15</inkml:trace>
  <inkml:trace contextRef="#ctx0" brushRef="#br0" timeOffset="137045.3301">23407 1458 817 0,'0'0'0'0,"0"0"151"16,0 0-125-16,0 0-2 0,0 0 19 16,0 0-4-16,0 0-9 0,0 0-5 15,0 0-9-15,-256 367-5 0,215-302-9 16,1-3 3-16,2 1-4 0,3-4 1 16,3-6-2-16,4-7 0 0,2-6 3 15,5-9-4-15,3-4-34 16,6-8-2-16,5-6-18 0,7-6-46 15,5-7-134-15,9-7-26 0,2-9-101 16</inkml:trace>
  <inkml:trace contextRef="#ctx0" brushRef="#br0" timeOffset="137378.523">23468 1656 589 0,'0'0'0'0,"0"0"79"0,0 0 31 16,0 0-81-16,0 0-11 0,0 0 20 16,0 0-13-16,0 0-3 0,-64 145-8 15,61-113 1-15,3-7 15 0,11-7 15 16,6-9-22-16,5-6-7 0,6-6 4 16,8-15 0-16,3-10-3 0,4-9 3 15,4-8 4-15,-4-5 8 16,-7 0 10-16,-4 1 4 0,-15 0-5 15,-9 5-5-15,-8 8-14 0,-10 9-12 16,-7 8-10-16,-10 11 0 0,-1 4 0 16,-9 4-1-16,-4 17-29 0,1 8-29 15,1 4-58-15,5 5 0 16,9 1-9-16,5-4-88 0,9-2-70 16</inkml:trace>
  <inkml:trace contextRef="#ctx0" brushRef="#br0" timeOffset="137989.782">23857 1551 772 0,'0'0'0'0,"0"0"45"16,0 0 53-16,0 0-7 0,0 0-27 15,0 0-50-15,0 0-1 16,0 0 11-16,0 0-3 0,-31 63 1 15,23-38-2-15,2 0-14 0,4-2-3 16,2-7-5-16,0 1 4 0,4-7 2 16,5-1-4-16,2-6 0 0,2-3 31 15,3 0-17-15,1-4 0 16,1-5-2-16,1-4-6 0,0 0 1 16,0-2 1-16,-3 1 0 0,-2 2 1 15,-5 1 4-15,-3 2 4 0,-3 6-8 16,-2-3 0-16,-1 6-3 15,0-4-4-15,0 2 0 0,0 2-2 16,0-3 0-16,1 3-15 0,-1 0 7 16,3 0 3-16,-1 3 2 0,-1 3-1 15,0 2 2-15,-1 2 3 0,0-1-1 16,0 2 0-16,0 1 4 0,0-7-4 16,4 1 0-16,3-5 1 0,2 0-2 15,6-1 1-15,-1 0 2 16,2 0-3-16,1 0 1 0,0 0 0 15,-2-1 1-15,-1-2 0 0,-3-1 6 16,1-2 1-16,1-2 0 0,-1-1-1 16,3-1-3-16,1 1 2 15,-2 4-1-15,0 5-7 0,1 4 4 16,-6 10 3-16,-2 1-2 0,0 5 3 16,-6-6-2-16,-1 4-4 0,0-3 0 15,-1-4 6-15,-4-1-4 0,2-6 0 16,1-1 3-16,0-3 0 15,-2-4 2-15,4-9-4 0,0-4-6 16,2-5 3-16,9-3-1 0,6 3-2 16,1 0 4-16,6-1-1 0,3 4 0 15,3 3 0-15,-3 4 3 0,2 2-6 16,-3 8-94-16,1-2-39 0,1 2-111 16,-4-1-160-16</inkml:trace>
  <inkml:trace contextRef="#ctx0" brushRef="#br0" timeOffset="139144.4703">25665 1213 511 0,'0'0'0'0,"0"0"90"0,0 0-8 16,0 0-27-16,0 0-11 0,0 0 1 15,0 0-34-15,0 0-1 0,15 4 30 16,-12 31-10-16,3 7-11 0,0 13 2 16,3 2 9-16,1-6-6 0,1-1-5 15,1-13-10-15,-1-5 0 16,2-9-1-16,4-5 1 0,-3-8-2 15,4-4 3-15,-2-6 18 0,-1-4 12 16,6-12 3-16,-2-8-11 0,3-8-17 16,-2-4-4-16,-3-2 0 15,-3 1-4-15,-3 2-4 0,2-5-1 16,-2 8-4-16,3 2-31 0,-1 8-20 16,0 6-21-16,1 5-31 0,-3 2-42 15,0 0-131-15</inkml:trace>
  <inkml:trace contextRef="#ctx0" brushRef="#br0" timeOffset="139574.0878">26265 1181 844 0,'0'0'0'0,"0"0"38"16,0 0 51-16,0 0-22 0,0 0-23 15,0 0-15-15,0 0-11 0,0 0-5 16,0 0-4-16,-45 350-3 0,44-320 3 16,1-8-2-16,0-6-3 0,0-5 0 15,-1-7-2-15,0-4 5 16,-2 0 23-16,1-1 19 0,-1-11-42 16,-3-3-4-16,4-7-3 0,-1-5 0 15,2-5 0-15,1 0-31 16,1-8 13-16,5-5 10 0,4 1 6 15,5-4 2-15,2 7 0 0,6 5 0 16,5 1 0-16,1 7 9 0,9 5 0 16,1 0 8-16,-2 7 2 0,-3 2-3 15,-5 3 9-15,-10 8 0 0,-4 3-5 16,-6 0-8-16,-8 10-12 16,-1 2 0-16,-10 8 27 0,-11-1-20 15,-3 0-4-15,-5 6 3 0,1-7-4 16,0 4-4-16,5-6-30 0,3-5-6 15,2 3-33-15,3-5-16 0,3-3-29 16,0 0-79-16,2-6-57 0,2 1-101 16</inkml:trace>
  <inkml:trace contextRef="#ctx0" brushRef="#br0" timeOffset="140576.8994">26607 1619 479 0,'0'0'0'0,"0"0"116"0,0 0-22 16,0 0-24-16,0 0-16 0,0 0-23 15,0 0 1-15,0 0 11 0,12-56 13 16,0 32 8-16,-3 0-14 15,2-6-10-15,2 1-5 0,1-6-9 16,2 0-12-16,1-2 1 0,3-1 1 16,0 5-8-16,-1 0 2 0,-2 4 3 15,-3 0-1-15,-2 0 3 16,-1 4-1-16,-2 3-2 0,-6 3 3 16,4 3-7-16,-5 6-3 0,-2 1 1 15,2 7-4-15,-2 2-3 0,1 7-3 16,-1 11-6-16,0 7 7 15,0 16 6-15,-5 11 1 0,-3 4-4 16,2 3 0-16,-1-5 5 0,4-9-6 16,0-2 1-16,0-9 3 0,3-6-6 15,0-5 6-15,0-12-4 0,3-4 0 16,5-7 1-16,2-2 0 0,4-12 23 16,7-8-15-16,9-7-3 0,8-4-5 15,7-2 0-15,5-15 3 16,2-4-3-16,3-1 0 0,-1 1 1 15,-8 15-12-15,-6 8-8 0,-11 10 8 16,-10 4-12-16,-4 4-17 0,-5 6-49 16,-6 0-58-16,1 2-95 0,-5 5-209 15</inkml:trace>
  <inkml:trace contextRef="#ctx0" brushRef="#br0" timeOffset="141830.0371">27938 1291 660 0,'0'0'0'0,"0"0"98"16,0 0 17-16,0 0-32 0,0 0-34 16,0 0-18-16,0 0-7 0,0 0-1 15,0 0 1-15,-171-14-7 16,141 33 1-16,0 4-6 0,4 2-10 16,4-2-1-16,6 0-1 0,7-2 0 15,7-2-1-15,2-4 1 0,10 0 0 16,4-2 6-16,7-4-6 0,3 0 0 15,6-6 8-15,2-3-8 16,4-3 0-16,-1-3 6 0,1-5-8 16,-1 0 3-16,-5-1-2 0,-5-1-1 15,-4 2 3-15,-8 4 2 0,-5 2 8 16,-3 3 29-16,-1 0 6 0,-1 2-1 16,-3 0-17-16,0 0-19 0,-3 0-14 15,-5 0 8-15,-1 1-3 16,-2 10 0-16,-3 4-1 0,0 3 0 15,1-1 0-15,4-2 1 0,5-1 0 16,4 0 0-16,3-3-5 0,7 1 5 16,5-3-3-16,-2-4 4 15,4-2 1-15,-1-3-2 0,3-3 3 16,-2-6 1-16,4-5-6 0,-3 1 4 16,1-3 0-16,0 0-3 0,-7 2 0 15,-1-6 0-15,-7 0-2 0,-4-2 3 16,0 0 0-16,-4 2-13 0,-8 2-6 15,3 5 0-15,1 9-4 16,3-1 3-16,1 4 1 0,2 1 7 16,2 2 6-16,0 3-8 0,7 6 4 15,3-6 11-15,2 7 1 0,4-2-4 16,0-4 4-16,3 0 4 0,2-3 1 16,0-1 3-16,3-1-4 0,-1-1-4 15,-5 1 2-15,1 0-3 16,-4 0 0-16,-4-1 3 0,-3 0 0 15,-3-3 7-15,-3 1 9 0,-2 2 6 16,0 0-8-16,-4 0-11 0,-3-4-3 16,-3-2-6-16,-5 3 3 15,1 3 0-15,-7 3-1 0,-1 6 0 16,1 1 0-16,-3 5 0 0,2 1-1 16,5 6 1-16,4-2 0 0,6-1-4 15,5-2 4-15,2-6-4 0,7 0 5 16,6-7 7-16,3-3 3 0,4-1 2 15,6-11 0-15,0-2-5 16,12-10-2-16,2-2-3 0,3-3-2 16,2-5 0-16,-3-3 0 0,2-6-2 15,-3-1-7-15,-2-2-6 16,-3 3-13-16,-6 3 2 0,-2 6 9 0,-5 5 10 16,-5 7 7-16,-2 4 1 15,-8 3 4-15,-1 2 1 0,-2 1 2 16,-2 3-1-16,-1 1-3 0,-1 2-4 15,-1 3-1-15,0 0 0 0,-6 4-14 16,-9 3 11-16,-6 10 6 0,-8 4 2 16,-6 6-4-16,-7 5 1 15,0 3 0-15,3 5-4 0,4-1 4 16,9 2-1-16,8-4-2 0,9-4-1 16,6 0 1-16,3-3-3 0,1-5 3 15,6-1 0-15,4-10 1 16,4-1 0-16,2-1 13 0,5-4-2 0,3-2-2 15,4-3 1-15,3-1-8 16,-2 0 3-16,3-1-5 0,-1-8 0 16,0 1 0-16,-4-3 3 0,-5 0-4 15,-6 1-4-15,-7-5 6 0,-5 2-2 16,-8-6-3-16,-12 5 3 0,-8 4-5 16,-6 5 7-16,-2 5 7 0,0 2 0 15,4 12 0-15,6 5-4 16,8 0-7-16,9 3 6 0,4-4-4 15,7 1 2-15,7-3 17 0,3 3-13 16,6-4-4-16,5 0 4 0,2 0-9 16,1-1-61-16,1 0-124 0,-3-2-283 15</inkml:trace>
  <inkml:trace contextRef="#ctx0" brushRef="#br0" timeOffset="152174.3414">5281 9947 389 0,'0'0'0'16,"0"0"15"-16,0 0 96 0,0 0 25 16,0 0-8-16,0 0-68 0,0 0-3 15,0 0-9-15,5-58-6 0,-5 40-7 16,6-4-11-16,-2-5-5 0,4 0 5 16,0-6-5-16,3 0-4 0,-3-4 8 15,3-2-2-15,4 4-6 0,-2-4-6 16,3 3 1-16,0 0 2 15,-1-2-1-15,-1 0-4 0,3-2 4 16,-2-2 3-16,0 0 2 0,0 1-1 16,-2-3 3-16,-2 0-1 0,1 0 0 15,-1 3-5-15,1 4-4 16,0 7-6-16,0 7-1 0,-1 8 1 16,-2 5-2-16,-5 4 0 0,-1 3-2 15,1 3 2-15,0 2-10 0,2 7 8 16,-1 5 2-16,-3 4 0 15,3 7-1-15,-2 5 3 0,0 3-3 16,2 5 2-16,-2 0 2 0,-1 4-4 16,1 0 2-16,4 2 0 0,-4-2-1 15,3 0 0-15,-3-4 1 0,0-3-2 16,4-3 1-16,-3-3 1 0,7 0-2 16,0-1 2-16,0-3-1 0,0-3-1 15,-1-1 2-15,3 0 1 16,-3-1-3-16,-2-3 2 0,-2 3-1 15,0-1 0-15,-3 1 0 0,-3-1 0 16,0-2 0-16,0-5-6 0,0-2 1 16,0-2-8-16,0-3-5 0,0-3-7 15,0-2-7-15,0 0 22 16,0 0-1-16,0 0-30 0,0 0-14 16,0-2 2-16,-1-2-7 0,-2 2 0 15,-3-1 1-15,1 2-5 0,-2-3-5 16,2 0-24-16,-2-5-20 0,-2 1-2 15,1-5-106-15</inkml:trace>
  <inkml:trace contextRef="#ctx0" brushRef="#br0" timeOffset="152374.2864">5375 9512 491 0,'0'0'0'0,"0"0"177"0,0 0-41 16,0 0-30-16,0 0-33 0,0 0 3 16,0 0-9-16,0 0-40 0,155-47-15 15,-120 47-6-15,0 3-3 16,-1 3-5-16,1-1-62 0,-1-2-23 16,1 3-49-16,-2-4-109 0,-2-2-77 15</inkml:trace>
  <inkml:trace contextRef="#ctx0" brushRef="#br0" timeOffset="153022.7222">5962 9456 414 0,'0'0'0'0,"0"0"23"0,0 0 101 16,0 0-38-16,0 0-15 0,0 0 1 16,0 0-12-16,0 0 0 15,55 151-20-15,-54-129-13 0,-1-2-2 16,0-4-5-16,0-2-9 0,0-4 2 15,-1-5-8-15,0-2-2 0,1-1-1 16,0-2 5-16,0-2 10 0,0-2-3 16,-2-4-15-16,1-2 2 0,1-2 0 15,0-1-1-15,1 0 0 0,3-2 11 16,6 0 0-16,1 1-2 16,3 0 2-16,-1 2 0 0,5-1 0 15,-3 5-1-15,2 0-2 0,-1 5-4 16,-3 1-4-16,1 2 0 15,-1 0 2-15,-1 10-2 0,-1 2 0 16,-2 7 0-16,-1 0 17 0,-3 0 1 16,-1-3-9-16,-2 1-3 0,3-5-1 15,0-2-3-15,3-2-1 0,1-7 2 16,2 2-1-16,2-3 2 16,0-4 0-16,3-6-1 0,1 1 2 15,-1-3-5-15,-3 0 0 0,-1 4 3 16,-1 0-3-16,-4 1 0 0,-3 4 0 15,0 1 0-15,0 1 1 0,-3-1 0 16,0 1-1-16,-1 1 0 0,0 0 1 16,0 0-5-16,0 4-8 0,-1 5 14 15,-3 4-3-15,-1 1 2 16,2 3-2-16,2 2 1 0,1-1 0 16,3 0 1-16,6-1-1 0,1-3 0 15,0-6 2-15,5-2-2 0,0-3 0 16,2-3 4-16,0-9 0 15,2-2 5-15,0-5 2 0,3-3 2 16,-2-1-3-16,-4-3-4 0,-2-1 2 16,-7 2 2-16,-3 3-1 0,-4 3-1 15,0 3-4-15,-9 0-1 0,-5 3-1 16,0 1-1-16,-4 5-2 0,3-2 0 16,-1 5-1-16,1 1-7 0,4 0-70 15,-1 1-73-15,1 4-92 16,-1-3-297-16</inkml:trace>
  <inkml:trace contextRef="#ctx0" brushRef="#br0" timeOffset="154923.8669">6997 9518 528 0,'0'0'0'0,"0"0"100"0,0 0 6 15,0 0-59-15,0 0-9 0,0 0 6 16,0 0-9-16,0 0-4 0,0 0-4 16,5 127-11-16,-4-104-8 15,3-3-1-15,-2-3 1 0,-2-4-1 16,2-2-2-16,-2-5-2 0,0-1 1 15,0-2 2-15,0-3-2 0,0 0 2 16,0 0 1-16,-3 1-1 0,-1-1-3 16,3 0-2-16,1 0 3 15,0 0 1-15,6-7-8 0,1-2-2 16,6-6 4-16,2 1 0 0,1-3 1 16,2 2 0-16,-2 1 0 0,3 1 0 15,-1 1 0-15,-1 6 0 0,-3 3 22 16,-2 3-1-16,-4 0-2 15,-3 6-3-15,-2 3 5 0,-1 1-8 0,-2 3-5 16,-2-1-1-16,-3-3-3 16,1 2 0-16,-4-7-1 0,5 2 0 15,-2-4-1-15,1-2 3 0,1 0 4 16,2-7-4-16,1-2-4 0,0-5 0 16,4 0-1-16,5 1 0 15,3 0-3-15,3 4 2 0,2-1 0 16,2 2 2-16,2 4 3 0,-2 0-2 15,0 2-1-15,0 2 3 0,-2 0-1 16,-3 5-1-16,2 3 5 0,-5 3 7 16,0-1 8-16,-4 2 1 0,-1-2-7 15,-2 1-6-15,-1-1-4 16,1-2-1-16,1-2-4 0,0-2 1 16,1-3 1-16,2-1 0 0,4 0-1 15,0-2 0-15,1-6-1 0,4-2 0 16,-1-2 0-16,2 3-1 15,0-2 0-15,-3 1 1 0,-2 1-1 0,-2 2 0 16,-3-1 2-16,-4 4-1 16,1 0 0-16,-4 2 1 0,-1 1 0 15,0 1 3-15,0 0 0 0,0 0 5 16,-3 0-3-16,-2 0-8 0,-4 1-3 16,-1 6 4-16,-2-1 0 15,3 3-3-15,0 1 2 0,-1 1 0 16,3-1 1-16,1 3 0 0,2-2 0 15,4-2-4-15,0 0 3 0,0-4 1 16,4 0 0-16,1-1-2 0,0-2 3 16,1 0 0-16,0-2 0 0,0 0-1 15,-1-4 0-15,1-2 4 0,2 1-3 16,1-4 0-16,0 2 0 16,-4-1 1-16,1 1-3 0,-3 2 2 15,0 2-2-15,1 1-1 0,2 2 0 16,1 3 1-16,1 5-1 0,3 4 1 15,-1-3 2-15,1 2-2 0,1-4 2 16,-3-2 0-16,2-4-1 16,1-1 0-16,1-8 5 0,1-4-4 15,1-7 3-15,2-3-2 0,-3-2-3 16,2-5 2-16,-1-3 1 0,1-3-3 16,-2-3 2-16,2-1 0 15,-3-9-1-15,1 3 0 0,-4-3 0 16,-1 8 0-16,1 0-4 0,-7 7 4 15,-3 4 0-15,0 4 0 0,-3 2 1 16,-6 1-2-16,4 4 2 0,-3 2-1 16,1 3 0-16,1 2 0 0,1 5 1 15,1 3-1-15,3 3-6 0,-2 3-4 16,2 9 5-16,-1 6 3 16,-3 5 3-16,1 8-2 0,-1 4 2 15,2 8 0-15,3 3-2 0,0 3 2 16,0 2 0-16,1 0-1 0,5-6 0 15,-1-2 2-15,0-5-2 16,3-4 0-16,-3-4 0 0,4-4 0 16,-1-7 0-16,1-3 1 0,0-7-1 15,1-3 0-15,0-5 2 0,-2-1-1 16,4 0 2-16,-1-7 1 16,3-2-3-16,3-5 2 0,-2-2-3 15,1 0 0-15,0-4 1 0,-4 2-1 16,-1 4 2-16,-2 2-1 0,-4 2-1 15,-1 7 0-15,-2 2 0 0,-2 1 2 16,0 0-3-16,-2 4 1 0,-4 5 0 16,-1 2 2-16,1 0-2 0,2 1 0 15,2-2 0-15,1 2-1 16,1-6 1-16,0 1-2 0,2-3 2 16,3-2 0-16,5-2 0 0,-4 0 0 15,3-3 3-15,1-7-1 0,1-1 0 16,3 0-2-16,0-2 0 15,-3 6 0-15,1 2 0 0,-2 3 0 16,-3 2-4-16,1 3 2 0,-2 5-1 16,2 6 3-16,-2-1 0 0,-2 4-1 15,-1-1 1-15,0 1 0 0,1 2 1 16,1 1-1-16,0-2 0 0,0 0 0 16,-1 0 0-16,1 1 0 0,-5 1 0 15,1 2 0-15,-1 0 0 16,-2 2 0-16,-6 1 0 0,-5 3-1 15,-2 1 1-15,-3-1 0 0,-1-1 2 16,-1-1-2-16,2-4-26 0,1-6 10 16,5-2-11-16,1-10 5 0,1-4-3 15,0-7-19-15,1-11 1 16,6-9 24-16,3-3 14 0,11-6 7 16,8-5 5-16,7-2 10 0,10-2 11 15,6-5 2-15,8 4-16 0,4 0-10 16,4 3-3-16,1 4-2 0,4 3-51 15,-2 4-75-15,1 1-230 16</inkml:trace>
  <inkml:trace contextRef="#ctx0" brushRef="#br0" timeOffset="155708.7028">9745 9018 534 0,'0'0'0'0,"0"0"15"0,0 0 79 0,0 0-25 16,0 0-54-16,0 0 67 15,0 0-31-15,0 0-11 0,6 123 3 16,-14-73-3-16,-1 2-10 0,-2 2-13 16,-1-1-11-16,1-4-2 0,0-6-1 15,0-5 0-15,4-6-1 0,2-7-2 16,2-5 0-16,0-6 3 0,2-3 0 16,1-3-3-16,0-1 0 15,4-1 0-15,2-3 1 0,5 0 1 16,7-3 6-16,3 0-3 0,-1-5-1 15,7-8 1-15,0-4 4 0,4-6 10 16,3-4 5-16,1-4-4 0,0-6 10 16,2-2 17-16,0-3-9 0,-4-4-11 15,-2 1 3-15,-1-4-11 0,-6 2-8 16,-3 2-5-16,-6-2-1 16,-8 6-2-16,-6 6-3 0,-2 3 0 15,-9 12 6-15,-4 3 0 0,-5 7 0 16,-4 7-8-16,-4 3-4 0,-5 11 5 15,-2 9-2-15,0 8-8 16,2 6-22-16,5 2-14 0,5 0-34 16,8-1-2-16,8-2-12 0,3-3-121 15,3 0-102-15</inkml:trace>
  <inkml:trace contextRef="#ctx0" brushRef="#br0" timeOffset="156023.1333">10527 9232 955 0,'0'0'0'0,"0"0"0"16,0 0 62-16,0 0-16 0,0 0-30 16,0 0-4-16,0 0 6 0,0 0 4 15,0 0-1-15,-140 39-7 0,117-20-3 16,-3 3-5-16,3 1-3 15,3 1 0-15,4-1 1 0,5 2-1 0,7-1-2 16,4 1 1-16,6-2-2 16,10-1 0-16,3-2 10 0,6-2-1 15,3-2 2-15,7-2-5 16,4-3-2-16,-1-3-1 0,-2-3-2 0,-2-4 0 16,-1-1-2-16,-2 0-49 15,-4 0-77-15,0-6-29 0,-8-2-115 16,-2-4-194-16</inkml:trace>
  <inkml:trace contextRef="#ctx0" brushRef="#br0" timeOffset="156173.9203">10582 9396 874 0,'0'0'0'0,"0"0"150"16,0 0-71-16,0 0-62 16,0 0-16-16,0 0 0 0,0 0 0 15,0 0-2-15,-172 113 2 0,155-78-1 16,4-3 0-16,3-1-57 0,5-1-35 15,5-9-33-15,0-5-104 16,9-14-108-16</inkml:trace>
  <inkml:trace contextRef="#ctx0" brushRef="#br0" timeOffset="156477.8844">10957 8901 612 0,'0'0'0'0,"0"0"40"16,0 0 82-16,0 0-50 0,0 0-55 15,0 0 13-15,0 0-2 0,0 0 9 16,-45 187 23-16,45-129-5 16,0 0 6-16,7 1 1 0,-2-3-28 15,3-3-9-15,0-4-4 0,-1-7-11 16,3-4-4-16,1-3-1 15,-1-4-3-15,1-8 0 0,-2-6-1 16,-4-3 1-16,3-9-1 0,-3 1 0 16,-1-3-1-16,-2-3 0 0,-2 0-41 15,0-7-7-15,0-2-51 0,-8-7-77 16,-4-5-120-16,-7-3-215 0</inkml:trace>
  <inkml:trace contextRef="#ctx0" brushRef="#br0" timeOffset="156840.2055">10895 9356 497 0,'0'0'0'0,"0"0"124"16,0 0 14-16,0 0-64 0,0 0-47 15,0 0-20-15,0 0-2 0,0 0-2 16,0 0-2-16,429 20-1 16,-398-14 0-16,-4-3-8 0,-5-1 5 15,-5-2 3-15,-5 0 0 0,-1-5 13 16,-5 2 40-16,-5-2 23 15,-1-3-34-15,0 1-14 0,-7-1-1 16,-4 1-16-16,0 4-10 0,-4 2-2 16,-1 1 0-16,-4 3 0 0,-3 8 0 15,-4 1 1-15,2 6 0 0,0-1 14 16,3 2 6-16,6-1-5 0,6-2-7 16,5 1-5-16,5-1-2 15,1 1 0-15,8 1 1 0,3-3-1 16,7 1 1-16,-2-1 0 0,8-4 1 15,-1-2-2-15,3 2 0 0,0-4-2 16,1-4-68-16,1 0-27 0,0-3-90 16,-3 0-168-16</inkml:trace>
  <inkml:trace contextRef="#ctx0" brushRef="#br0" timeOffset="157042.4452">11598 9424 599 0,'0'0'0'16,"0"0"0"-16,0 0 34 0,0 0 61 16,0 0-30-16,0 0-10 0,0 0 4 15,0 0-5-15,0 0-5 0,-193 75-4 16,170-61-22-16,6 1-15 0,7-4-4 16,8 1-3-16,2-2 0 0,1 0-1 15,7-2 0-15,4 0-45 16,2-4-27-16,5 1-23 0,4-2-35 15,1-3-116-15,2 0-45 16</inkml:trace>
  <inkml:trace contextRef="#ctx0" brushRef="#br0" timeOffset="157295.0496">11835 9412 462 0,'0'0'0'0,"0"0"177"16,0 0-67-16,0 0-46 0,0 0-25 15,0 0 2-15,0 0 0 16,0 0 9-16,-97 45-1 0,87-28-2 16,7 2-8-16,1 0-14 0,2 0-4 15,4-1 2-15,4-2 5 0,3-2 0 16,2 0-10-16,0-3-6 0,3-6-8 16,0 2 1-16,2-7-2 0,0 0-2 15,1-4 2-15,2-4-6 16,1-3-56-16,-1-3-21 0,-2-3-32 15,-4-1-68-15,0-7-75 0,-3-4-100 16</inkml:trace>
  <inkml:trace contextRef="#ctx0" brushRef="#br0" timeOffset="157545.1355">12140 8887 572 0,'0'0'0'0,"0"0"0"16,0 0 209-16,0 0-81 0,0 0-75 15,0 0-7-15,0 0 5 16,0 0-15-16,0 0-10 0,-50 198-2 16,46-145-12-16,4-2-5 0,0-2 2 15,0-1 2-15,4-5-4 0,3-4 0 16,-1-3-4-16,0-4-1 0,-1-3-1 16,-1-6 0-16,-1-2 0 0,-3-6-2 15,0-6-28-15,0-4-17 16,0-4-21-16,-1-2 19 0,-3-9-53 15,-2-9-127-15,-1-3 1 0,-3-4 14 16</inkml:trace>
  <inkml:trace contextRef="#ctx0" brushRef="#br0" timeOffset="157794.4718">12040 9354 561 0,'0'0'0'0,"0"0"63"16,0 0 12-16,0 0-30 16,0 0-30-16,0 0-11 0,0 0-3 15,0 0 0-15,203 0 0 0,-174 3-1 16,-4-1 0-16,-4 1 4 0,-2-2-3 15,-4 1 0-15,-5-2 0 16,-1 3-1-16,-6 1 0 0,-1 0 0 16,-2 2 42-16,0 5 35 0,-4 2-7 15,-2-1-25-15,-1 3-22 0,1 1-9 16,0 0 1-16,2 1 2 16,4-3 1-16,0-6 4 0,3 0-10 15,1-4-5-15,3-3-3 0,0-1 2 0,5-5-12 16,2-6-76-16,-2-2-68 15,-1-4-77-15,-3-5 21 0,0-7 4 16</inkml:trace>
  <inkml:trace contextRef="#ctx0" brushRef="#br0" timeOffset="157898.7892">12471 9271 805 0,'0'0'0'16,"0"0"33"-16,0 0-33 16,0 0 0-16,0 0 0 0,0 0-66 15,0 0-39-15,0 0-57 0,0 0 30 16,69 82-16-16</inkml:trace>
  <inkml:trace contextRef="#ctx0" brushRef="#br0" timeOffset="158447.7802">12657 9357 182 0,'0'0'0'0,"0"0"126"15,0 0-21-15,0 0 34 0,0 0-2 16,0 0-51-16,0 0-22 0,0 0-39 16,0 0-22-16,-56 31 2 0,44-12 7 15,1 0 19-15,6 0 10 16,3-1-8-16,2 1-3 0,3-2 5 15,5-1 5-15,2-2-9 0,3-3-3 16,1 0-1-16,2-2-9 0,3-4-1 16,1-2-6-16,1-3-5 0,2-3-3 15,-2-6-1-15,-1-1 1 0,-1-3-1 16,-4 1-1-16,-2-2-2 16,-2-5-5-16,-5-1-22 0,-1-6-7 15,-5-4-21-15,0 0-16 0,-8 4 5 16,-1 5 0-16,-3 6 18 15,2 7 34-15,4 7 8 0,1 1 3 16,1 0-1-16,2 4 2 0,2 2 2 16,0-2 0-16,9 1-1 0,0 2 4 15,5-1 0-15,0 1-1 0,2 2 1 16,1 0-2-16,-1 5 0 0,-3 3 1 16,1-1-1-16,-6 1 28 0,-3 1-16 15,-2-2-2-15,-3 0 10 16,0 1-3-16,-4-9 7 0,1 1 6 15,1-5-13-15,2-3-10 0,0-1 3 16,5-3 6-16,6-8-13 0,5-2-2 16,2-1-2-16,2-1-56 0,2 3 30 15,-1 6 23-15,-3 3 8 0,0 3 32 16,-3 6 10-16,0 7 6 16,-2 5 17-16,1 0 2 0,-3 0-15 15,0 1-14-15,3 1-24 0,2-2-10 16,-1-4-7-16,0-2 2 0,-1-5-1 15,-1 1-1-15,0-1-2 16,-1-3-100-16,-2 2-9 0,-4 0-62 16,-2-2-96-16,-3-1-235 0</inkml:trace>
  <inkml:trace contextRef="#ctx0" brushRef="#br0" timeOffset="177244.5576">13881 9549 452 0,'0'0'0'0,"0"0"10"15,0 0 11-15,0 0 0 0,0 0-3 16,0 0 16-16,0 0-6 0,0 0-12 16,18-13 0-16,-13 10 10 0,3 1 13 15,-3-1 15-15,2-1-8 0,3 1 0 16,1 0-3-16,1 0-15 16,4 0-6-16,2 0-3 0,4 0-2 15,3 0-2-15,0 0 1 0,4 0-1 16,1-1-6-16,2-2-5 0,3 1-1 15,1 2-2-15,3-1-2 0,1 3 2 16,3 1-2-16,0 0 1 16,2 0 0-16,-1 2 1 0,0 3-1 15,-1 1 0-15,-1 1 0 0,3 0 0 16,-2 1 0-16,1 1 1 0,0-1 4 16,-2 2 3-16,4 1 4 0,-1 0 1 15,4 5-9-15,5-2-3 16,0 2 0-16,3 1-1 0,-3-1 0 15,1 0 1-15,-2 5-1 0,-5-1 2 16,0 7-3-16,-1-1 1 0,-5 5 0 16,-3-3 10-16,0 3 5 0,-3 0 0 15,1 1-4-15,0 0-6 0,-1 1-3 16,0 3-3-16,1-3 2 16,-1 2 1-16,2-3-2 0,-2 1 1 15,3 1-1-15,-2-3 1 0,-1 1-1 16,1-1 0-16,2 1 0 0,-2 0 0 15,3-1 1-15,0 0-1 16,1 2 0-16,-2-1 0 0,5-1 0 16,-3 0 0-16,1-1 0 0,5 0 0 15,-1 1 0-15,4-3 1 0,2 2-1 16,-2-1-1-16,4-1 1 0,-2-2 1 16,1 2-1-16,0-3 0 15,0 1 0-15,3-1-1 0,1 0 1 16,-2 0 0-16,2-1 1 0,0 0-1 15,1-4 0-15,3-2 3 0,2-1-2 16,3 0 3-16,2-1 2 0,4 0-3 16,0-3-2-16,2-1 0 0,1 3 0 15,-5-4-2-15,3 6 2 16,-5-1-1-16,-3-5 0 0,-1 5 0 16,-5-6 0-16,-1 0 1 0,0 0-1 15,-6 0 0-15,4 0 0 0,-3 1 1 16,3-4-1-16,-1 1 0 0,2-1 0 15,-1-1 0-15,0 2 1 16,-1-4-1-16,-6 1-1 0,1 0 1 16,-5 0-3-16,-7-3-7 0,-3 3-27 15,-5-3-8-15,-4-1-7 0,-5-1 1 16,-1 0-3-16,0-1-33 0,-1-4-44 16,-1-1 15-16,-6-1-48 0</inkml:trace>
  <inkml:trace contextRef="#ctx0" brushRef="#br0" timeOffset="177549.8511">19025 11032 538 0,'0'0'0'0,"0"0"181"15,0 0-71-15,0 0-19 16,0 0-53-16,0 0-24 0,0 0-11 16,0 0-1-16,0 0-2 0,389 171 0 15,-358-148 2-15,-5 2-2 0,-10-5 0 16,-8-1 2-16,-8 3-3 0,-15-2 2 16,-12-1 7-16,-9 5-2 0,-9-5-3 15,-7 5-2-15,-5-1-2 16,0 4-31-16,-2-1-17 0,5 1-56 15,4-1-51-15,12-1 14 0,12-4-74 16</inkml:trace>
  <inkml:trace contextRef="#ctx0" brushRef="#br0" timeOffset="178765.7665">20640 11196 545 0,'0'0'0'0,"0"0"65"15,0 0-7-15,0 0 23 0,0 0-25 16,0 0-24-16,0 0-4 0,0 0 14 15,0 0-4-15,-30-82-3 16,15 80 0-16,0 0 2 0,-1 2-11 16,3 0-3-16,3 2 0 0,4 0-3 15,0 2-14-15,5 4-5 0,0-2-1 16,1 2 0-16,0-2 6 0,0-3-4 16,0 3-1-16,0-2 2 0,0 1-3 15,1 3 0-15,1 4 3 0,1 1-2 16,-3 6 2-16,0 2 0 15,-4-1-3-15,-3 4 0 0,-2 1 3 16,-4-3-3-16,-4 1 0 0,2 2 2 16,-5-4-3-16,7 0 2 0,-1-4 1 15,3-2-2-15,5-1 0 0,6 0-1 16,5 2-1-16,4 1 1 16,5 0 1-16,2 1 0 0,-1 0 0 15,6 0 0-15,1-2 0 0,2 0 3 16,-3-5-3-16,2-2 0 0,-2 1 2 15,-2-3-2-15,-2-2 1 0,4 3 0 16,-4-4 0-16,3-3-1 16,5 2 0-16,1-1 0 0,4-2-1 15,-2 0 2-15,1 0-2 0,-4 0-8 16,-4-2-16-16,-7-2-11 0,-4 2-23 16,-6-2 3-16,-4-5 0 15,0 3-54-15,-3-2-79 0,-6-5-82 16</inkml:trace>
  <inkml:trace contextRef="#ctx0" brushRef="#br0" timeOffset="179000.8698">20632 11389 246 0,'0'0'0'16,"0"0"103"-16,0 0 6 0,0 0-12 15,0 0 6-15,0 0 20 16,0 0-13-16,0 0-23 0,76-38 17 16,-41 38-8-16,2 3-24 0,3 0-46 15,-4-3-24-15,-1 0-4 0,-1 0-32 16,-3-1-20-16,-6-4-52 0,-4 2-58 16,-9 0-55-16,-3 1-2 0,-9-7-107 15</inkml:trace>
  <inkml:trace contextRef="#ctx0" brushRef="#br0" timeOffset="179194.1423">20584 11181 783 0,'0'0'0'0,"0"0"342"16,0 0-240-16,0 0-58 0,0 0-34 15,0 0-8-15,0 0-4 16,0 0-107-16,0 0-64 0,322-17-165 16,-315 21-251-16</inkml:trace>
  <inkml:trace contextRef="#ctx0" brushRef="#br0" timeOffset="179772.8528">21258 11337 542 0,'0'0'0'0,"0"0"129"16,0 0-91-16,0 0 21 0,0 0-23 15,0 0-8-15,0 0 2 16,0 0-13-16,0 0 2 0,92 81 12 16,-71-58-15-16,1 4-4 0,-1-5-4 15,-1 2-5-15,2-1-2 0,-7-2-1 16,4-3 0-16,-4 2 4 0,-1-2-4 16,-1-4-8-16,-3 0-15 15,1-5-44-15,-3 4-30 0,-2-6-28 0,2 0-84 16,-5-3-94-16</inkml:trace>
  <inkml:trace contextRef="#ctx0" brushRef="#br0" timeOffset="179998.9603">21644 11365 682 0,'0'0'0'0,"0"0"33"15,0 0 13-15,0 0-12 16,0 0 0-16,0 0 20 0,0 0-14 16,0 0-22-16,-232 149-9 0,190-117-3 15,1 1-4-15,4 0-1 0,5-5-1 16,8-2 0-16,2-1-57 0,5-4-62 16,3-4-67-16,0-2-165 0</inkml:trace>
  <inkml:trace contextRef="#ctx0" brushRef="#br0" timeOffset="180525.1884">22056 10765 699 0,'0'0'0'0,"0"0"147"0,0 0-127 16,0 0-18-16,0 0-4 0,0 0 1 15,0 0 2-15,0 0 0 0,3 163 1 16,-12-104-4-16,0 1 3 0,6 0 0 15,3-3 0-15,5-3-1 16,5-3 0-16,-1-4 0 0,0-6 2 16,-2-2 0-16,-1-2 0 0,-1 0-2 15,1-2 0-15,0-1 2 0,0-4-2 16,-3-2 4-16,0 0-4 0,-1-4 0 16,0-2 0-16,-2-2 0 15,0-4-100-15,0-5 11 0,0-4 8 16,0-3-57-16,-4-4-34 0</inkml:trace>
  <inkml:trace contextRef="#ctx0" brushRef="#br0" timeOffset="180962.026">21890 11368 539 0,'0'0'0'15,"0"0"98"-15,0 0-38 16,0 0 16-16,0 0-21 0,0 0-21 16,0 0-19-16,0 0-1 0,0 0 4 15,336 38-11-15,-282-38-4 0,2 0-1 16,-2 0-3-16,-3-3-5 0,-2-4-3 16,-3-3 7-16,-6-1 3 0,-6 0-2 15,-6-2 2-15,-10 5 0 16,-4 5 0-16,-10-5 5 0,-4 2 13 15,0-2 17-15,-7-1-7 0,2 5-14 16,-1-1-5-16,-2 4-8 0,-2 1-1 16,1 1-1-16,-8 4 0 0,-2 2 0 15,-3 3-1-15,-9 2 1 16,5 5-2-16,-2 0 2 0,3 1 0 16,5-1 2-16,6 4-3 0,9-1 0 15,5 0-1-15,3 3 1 0,11-4 1 16,4 3 0-16,8-1 0 0,2-1 4 15,-1 1-2-15,0-2 0 16,-5-2-2-16,0 2 0 0,-2-5-34 16,-3-1-48-16,1-3-51 0,-1-5-56 15,0-3-21-15,0-2-109 0</inkml:trace>
  <inkml:trace contextRef="#ctx0" brushRef="#br0" timeOffset="181405.659">22708 11443 600 0,'0'0'0'0,"0"0"2"16,0 0 9-16,0 0 19 0,0 0-2 15,0 0-2-15,0 0-14 16,0 0-10-16,0 0 0 0,-188 55-1 16,184-44-2-16,4-1 1 0,8-1 0 15,8-4-23-15,6 1-8 0,3-1 7 16,7 0-8-16,1-4-15 15,1 0 22-15,-1-1 17 0,1 0 7 16,-2 0 1-16,0 4 0 0,-2 1 53 16,-5 4 18-16,-5 3 4 0,-4 2 4 15,-5 2-42-15,-5 1-24 0,0 2-9 16,-6 2-2-16,-1-2-4 0,-8-5-32 16,-1 0-1-16,-1-8-10 15,1-4 19-15,1-2 16 0,3 0 7 16,3-5 1-16,1-12-6 0,2 0-3 15,4-3 6-15,8-4 5 0,9 4 0 16,6 1 36-16,4 0 10 0,3 3 13 16,0 3 7-16,-1 6-19 0,-6 7-16 15,-5 0-1-15,-5 9 0 16,-6 4 1-16,-4 3 2 0,-2 3-8 16,-4 0-6-16,0 1-10 0,2-1-7 15,3-4-4-15,0 0-154 0,7-3 3 16,2-3-45-16,2-3-102 0</inkml:trace>
  <inkml:trace contextRef="#ctx0" brushRef="#br0" timeOffset="181876.6029">23734 11495 600 0,'0'0'0'16,"0"0"91"-16,0 0 7 0,0 0-47 16,0 0-39-16,0 0-7 0,0 0-3 15,0 0-1-15,-200 42-1 16,161-21 0-16,-1-1-1 0,8 6 1 16,9 1-8-16,6 0-6 0,14 2 0 15,3-2 3-15,4-2-3 0,13-3 5 16,-1-3 7-16,6-6 4 0,3-3 14 15,3-6 20-15,5-4 15 16,3-7-5-16,1-9 3 0,4-6 31 16,-1-6-17-16,2-7-18 0,0-3-14 15,-4-6-12-15,-5-4-15 0,-9-3-3 16,-7-8 0-16,-6-4-2 0,-10-7-11 16,-1 0-5-16,-6-1 3 15,2 7 6-15,-2 11 8 0,3 13 0 16,-2 9 4-16,-4 10 9 0,3 10 6 15,-4 8 3-15,-3 3-6 0,0 14-9 16,-4 11-2-16,0 14-3 0,0 12-1 16,1 13-1-16,4 10 0 15,5 4 0-15,7-1 1 0,5-3 1 16,6-8-2-16,3-7 0 0,8-8-43 16,-3-5-50-16,-3-6-108 0,-1-9-175 15</inkml:trace>
  <inkml:trace contextRef="#ctx0" brushRef="#br0" timeOffset="203313.4423">5576 11234 428 0,'0'0'0'0,"0"0"18"16,0 0 41-16,0 0 23 0,0 0 38 15,0 0-46-15,0 0-18 0,0 0 11 16,-7-113-14-16,-8 112 4 15,1 1 6-15,-4 0-20 16,3 1-17-16,-3 4-7 0,3 6-6 0,-3-1-6 16,5 5-4-16,0 1 0 0,2 3-3 15,0 3 0-15,-1 1 0 16,1 0 1-16,2 5-2 0,-2-2 2 16,3 2 0-16,1 1-2 0,-2-2 2 15,7-4 0-15,2 0-2 0,1-4 1 16,10-5 1-16,2-3 0 0,4-6 5 15,-1-2 1-15,3-3 7 16,-2-5 13-16,4-8 15 0,2-6 1 16,5-6-12-16,0-6 0 0,3-5 10 15,1-7-9-15,-2-5-6 0,0-2-4 16,-6-3 0-16,-4 3-7 0,-11 6-8 16,-9 3 0-16,-9 10-4 0,-12 11-6 15,-6 6 3-15,-9 12 0 16,-4 2 0-16,-5 16-6 0,0 4-43 15,3 5-17-15,7 0-10 0,8 3-40 16,9 0-90-16,8-3-42 0,9 0-83 16</inkml:trace>
  <inkml:trace contextRef="#ctx0" brushRef="#br0" timeOffset="203976.9819">5947 11287 797 0,'0'0'0'0,"0"0"50"0,0 0 34 15,0 0-19-15,0 0-44 16,0 0-24-16,0 0-1 0,0 0 8 16,0 0 38-16,16 13-16 0,-16 9 0 15,0 2 2-15,0 2-4 0,2 5 0 16,-2-1-6-16,0 2-11 0,0 0-1 15,-2 1-1-15,-8-1 2 16,-2 1-2-16,-2-2-3 0,-2 4-2 16,-4-3 0-16,1-5 3 0,-1 1-3 15,2-4 0-15,-1-2 2 0,3-1-3 16,0-4 1-16,3-5-1 0,3-5-31 16,3-2 22-16,2-5 2 15,2-5-6-15,3-5 13 0,0-9 2 16,0-7 0-16,2-5 9 0,8-8 21 15,2-6 11-15,7-8 4 0,6 0-4 16,6-3-1-16,5 3 3 0,3 3-8 16,5 4 1-16,0 7-2 15,0 4-10-15,-1 7-2 0,-5 5-6 16,-6 10-3-16,-6 6-9 0,-4 7-4 16,-9 1-2-16,-4 12-5 0,-1 4 7 15,-7 0 3-15,-1 3-4 0,-2 3 0 16,-9 0 11-16,-3 2-8 0,-4-5 1 15,-3 4-1-15,-4-4-1 16,-2-1-1-16,-2-4-2 0,4-2-24 16,1-9-4-16,3-1-17 0,1-3-27 15,1 0-28-15,7-4-51 0,1-1-110 16,5-2-176-16</inkml:trace>
  <inkml:trace contextRef="#ctx0" brushRef="#br0" timeOffset="204329.7136">6670 11250 877 0,'0'0'0'0,"0"0"0"0,0 0 137 15,0 0-80-15,0 0-35 0,0 0 8 16,0 0 3-16,0 0 1 15,-47-24-5-15,32 24 3 0,-1 0 6 16,-5 5-5-16,2 1-7 0,-3 2-8 0,2 3-3 16,0 2-7-16,-1-1-8 15,2 4 0-15,6-1 6 0,1 1-5 16,4 7 3-16,4-4-5 0,4 4 1 16,1-1 0-16,9 0 0 15,4-3 4-15,5-3 5 0,2 1-3 16,2-5-6-16,1 1 0 0,1-5 6 15,-3 0-6-15,2-1 0 0,-1-1 0 16,-2-5-114-16,-1 1-7 16,0-2-51-16,-4-3-173 0,1-7-181 0</inkml:trace>
  <inkml:trace contextRef="#ctx0" brushRef="#br0" timeOffset="204766.9488">6731 11357 801 0,'0'0'0'0,"0"0"12"16,0 0 25-16,0 0 9 0,0 0-28 16,0 0-1-16,0 0 21 0,0 0 2 15,0 0-16-15,-193 52-13 0,180-39-7 16,4-4 0-16,8-3-4 0,1-3 0 16,8 0 0-16,8-3 6 15,4 0 0-15,5 0-3 0,3-3 0 16,2 0-3-16,2-1 0 0,0 2 4 15,1 2-5-15,-2 0 2 0,-6 2 15 16,-5 6 10-16,-6 2-5 0,-9 5-5 16,-1 1 10-16,-4 3 0 0,-4-1-8 15,-4 0-9-15,-3-2-3 16,0-4-3-16,2-3-4 0,2-5 2 16,5-4 3-16,2-2-2 0,0-8-4 15,2-6-66-15,10-1 29 0,0-1 35 16,5 1 4-16,0 6 0 0,0 3 0 15,-2 5 56-15,-2 3-6 16,-1 0-3-16,5 3 5 0,-3 5-6 16,3 2-16-16,1 2-19 0,-3 1-8 15,1 2 4-15,-1-3-2 0,0 1-6 16,2-3 2-16,-1-3 3 0,-2-1-6 16,-2 0-13-16,-3-2-18 0,-2-1-44 15,0 2-60-15,-4-1-57 16,-1-4-245-16</inkml:trace>
  <inkml:trace contextRef="#ctx0" brushRef="#br0" timeOffset="214077.1098">8201 11380 411 0,'0'0'0'15,"0"0"110"-15,0 0-50 0,0 0-6 16,0 0-34-16,0 0-16 0,0 0-2 16,0 0 9-16,136-58 4 0,-114 54 2 15,5 0 0-15,0-1 5 0,2-1-4 16,4 2 1-16,1 1-3 15,4-1 0-15,2-2-1 0,2 1-3 16,2-2-5-16,0 1 1 0,2-4 2 16,3-2 6-16,3 0 5 15,5-1-1-15,3-1-2 0,3 0-1 16,3-1-6-16,3 1-5 0,1 3-3 16,5-2-2-16,0 2-1 0,2 3 0 15,-1-4 3-15,-1 4-3 0,0 0 0 16,3-1 0-16,-2 4 3 0,-1 1 2 15,3 1-3-15,1 0 0 16,-1 2 1-16,2 1-1 0,-2-3-3 16,6 3 2-16,-2-3 0 0,-1 3-1 15,0 0 0-15,-3 0-1 0,-1 0 1 16,-4 4 0-16,3 4 1 0,-7 3-1 16,3 4 0-16,-1-1 2 0,-3 1 3 15,1 1 5-15,-1-2-3 0,2 3-6 16,0 0 2-16,-2 0-3 15,-2-1 0-15,-1 1 0 0,-5-1 0 16,0-2 0-16,-1 5-2 0,-3-2 2 16,-1 0-3-16,-2 3 3 15,1 1 0-15,-5-1 0 0,2 4 0 16,-2 0 0-16,0 3 0 0,-6 0 0 16,0 4 0-16,0-1 0 0,-8 4 0 15,1 1 0-15,-2-1 0 0,-4 2 0 16,-1-2 0-16,-5 1-1 0,-1 0 2 15,-4 1 0-15,3 1-1 16,-2 3 0-16,-2-2 0 0,-1 2 0 16,-4 2 0-16,1 3 1 0,-6-2-1 15,1 1 0-15,1-1 0 0,1 2 0 16,1-1 0-16,2 1 1 0,3-2-1 16,0 4 0-16,-1-6-1 0,3 4-1 15,-2-3 4-15,-1 1-2 16,0 0 0-16,-3-1-1 0,1 0 1 15,-1 0 0-15,2 0 0 0,-2-2 0 16,0 2 0-16,1-2 0 0,-2 2-1 16,1-1-2-16,2 0 3 15,-1 1 0-15,3-3 0 0,1 3 2 0,1-4-3 16,1 1-1-16,0-1 4 16,-1 0-2-16,2-2 0 0,-1-1 0 15,1-1-1-15,2 1-4 0,6-1 7 16,3-2 3-16,4-1-1 0,5-3 3 15,4-3-5-15,2 0-2 16,5-1 0-16,1 1 4 0,0-3-4 16,3 2 0-16,-1-1 1 0,0 0-1 15,4-1 0-15,-2 0 0 16,-1-4-1-16,2 1 2 0,2-1 0 0,3-2-2 16,1-1 2-16,1-3 0 15,1 0-1-15,-1-2 0 0,-5-1 0 16,-1-3 0-16,-5 0-1 0,-2-2 1 15,-8 0 0-15,-4 4-22 0,-7-4-24 16,-6 2-37-16,-4-5-8 0,-2-1-9 16,-1 0-39-16,-5 0-21 0,-4-6-106 15</inkml:trace>
  <inkml:trace contextRef="#ctx0" brushRef="#br0" timeOffset="214409.0727">14872 13779 406 0,'0'0'0'0,"0"0"39"15,0 0-5-15,0 0 1 16,0 0-16-16,0 0 5 0,0 0 19 15,0 0 2-15,185 145-20 0,-168-117 12 16,-3-2 15-16,-3 2-14 0,-5-2-16 16,1 1-3-16,-7-2-3 0,-1 2-3 15,-11-4 6-15,-8 1-3 16,-6 0 0-16,-11-3 6 0,-6 0-5 16,-7-1-5-16,-8 2-5 0,-7 1-3 15,-7 0-4-15,-5-1 0 0,-3 6-82 16,0-4-97-16,-2 4-167 0</inkml:trace>
  <inkml:trace contextRef="#ctx0" brushRef="#br0" timeOffset="217439.7643">16507 15743 314 0,'0'0'0'0,"0"0"106"16,0 0-52-16,0 0-4 0,0 0 17 16,0 0 3-16,0 0-7 0,0 0-30 15,-24-6-14-15,21 18-11 16,-1 7-9-16,0 8 2 0,-1 3 0 15,-2 4-2-15,2 2 2 0,1-1 1 16,2-3-2-16,0 2 0 0,0-6 1 16,-3 0-1-16,2 0 0 0,1-6 1 15,0 2-1-15,0-2 0 16,2 3 2-16,-3-2-2 0,2-2 0 16,1 2 29-16,0-5-4 0,1-3-2 15,7-4-8-15,3-3-3 0,4-2-1 16,7-4 0-16,7-2 3 0,7 0 7 15,8-2-5-15,5-3-10 16,13-2-2-16,5 0-3 0,6 2-1 16,9-1 0-16,-3 2 0 0,4-1-7 15,-5-2 4-15,-1-1 2 0,-1-2 0 16,2 1 2-16,-1-3 22 0,1-1 7 16,0 0-23-16,1-1-5 0,-5-3-4 15,-1 4-3-15,-9 1-13 16,-7 5-10-16,-8 4 20 0,-5 3 5 15,-9 3 0-15,-1 7 5 0,-2 2-1 16,-5 0-2-16,1 3 2 0,-2-1-1 16,-5-3-14-16,1-3 0 0,-9-2 8 15,-3-2 3-15,-6-2 4 16,-2 1-2-16,-2-2-1 0,0-1 4 16,0 0 13-16,-5-5-11 0,-6-2 1 15,1-3-5-15,-2 0 0 0,-4-5 6 16,2-4-3-16,-3-2 1 15,-2-5-3-15,1-2 0 0,5-5-2 16,-2-2-1-16,4-3 2 0,1-3-4 16,2 0 2-16,5 2 4 0,1 4-4 15,0 0 5-15,2 3-2 0,-3-2 0 16,0-1 7-16,2 3-2 0,0-3-5 16,1 2 1-16,1 2-2 0,3-5 0 15,3 7 0-15,-1 0 0 16,-5 2 0-16,-1 6 0 0,0 4 2 15,-8 4-1-15,-3 5 4 0,-4 4 1 16,-5 1-1-16,-8 1 1 0,-9 2-4 16,-6 0 3-16,-4 3 3 0,-4 7-4 15,-2-4-4-15,0-1 0 16,-2-2 9-16,-3-2-6 0,-4 1 1 16,-6 0 0-16,-4 1 3 0,-7 3 3 15,-3 5-5-15,-1 5-5 0,-3 1 0 16,5 1 4-16,0 1-4 15,8-2-39-15,5-1-38 0,11-5-117 16,11-4-66-16,10-6-212 0</inkml:trace>
  <inkml:trace contextRef="#ctx0" brushRef="#br0" timeOffset="218397.9328">19223 13862 662 0,'0'0'0'0,"0"0"98"16,0 0-71-16,0 0-22 0,0 0-1 15,0 0-1-15,0 0 7 0,0 0 8 16,-42 227-6-16,28-175-7 0,-2 0 0 15,0 1-2-15,3-4-3 16,3-5 0-16,1-5 3 0,9-9-3 16,2-4 0-16,7-8 3 0,5-5-2 15,4 2 12-15,4-5 13 0,10 2 13 16,6-2-7-16,6 0-7 0,9-4 0 16,7-1-4-16,5-5 4 15,4 0-15-15,0-4-7 0,-2-2-2 16,-3 4-2-16,-8-3-14 0,-2 5 4 15,-8-2 4-15,-6-2 6 0,-7 2 0 16,-5-1-2-16,-3-2 6 0,-7 1-2 16,0-3-2-16,-6 1 2 0,-3 4-1 15,-3-2 0-15,-2 4-3 16,1 0 1-16,-3 0-2 0,1 1 5 16,1-1 0-16,-2 0-2 0,1 0 2 15,0 0 2-15,1 0 0 0,0-4 2 16,1-5-2-16,1-5-2 0,7-3 2 15,0-2-3-15,5-6 0 16,-1-1 0-16,0-5 0 0,-2-4 0 16,2 1 0-16,-5-2 0 0,-2-1 0 15,-3-1 0-15,1-1 6 0,-1-5 5 16,-1 0-1-16,2-4-4 0,-1 4-1 16,1 0-1-16,-1 4-3 15,-1 8-2-15,-4 4 2 0,-2 4 2 16,0 2-4-16,-5 3 2 0,-5 3 3 15,0 2-4-15,-5 2 0 0,4 2 6 16,-4 3-5-16,-8 0 6 0,0 5 2 16,-10 2 0-16,-8 1 3 0,-8 7 1 15,-12 4-2-15,-8 5-7 16,-2 2-3-16,-6 3-2 0,0 0-55 16,2 3-5-16,1 0-30 0,5 1-84 15,9 2-57-15,3-1-120 0</inkml:trace>
  <inkml:trace contextRef="#ctx0" brushRef="#br0" timeOffset="219518.2084">21496 15225 588 0,'0'0'0'16,"0"0"0"-16,0 0 24 0,0 0 2 15,0 0-13-15,0 0-5 16,0 0-1-16,0 0 3 0,0 0 6 16,11 121 12-16,-8-87-6 0,0 7-14 15,-3 3-3-15,0 3-3 0,-4 3 1 16,-5-1 1-16,-5-2 7 0,-3-3 6 15,4-3-5-15,-1-5-8 16,4-6 0-16,1-6 6 0,4-5 5 16,2-6 7-16,3-2 0 0,0-4-11 15,7 2-10-15,3-2 1 0,2 0 0 16,2 2 2-16,3 0-3 0,0-2-1 16,5-1 0-16,2 0 0 0,3-3-1 15,4-2-1-15,4-1 2 16,6-3 14-16,7-4 25 0,5-3 0 15,8 1-2-15,0-3-30 0,2-2-8 16,-1 3-37-16,0 1-6 0,-3 2 4 16,-1 5 10-16,-7-1 18 15,-5 3 12-15,-4 0 0 0,-4-3 9 16,-2 2 11-16,1 0 6 0,0-3-11 16,4 0-8-16,2-2-3 0,-1 0-1 15,-1-1-2-15,-6 0-2 0,-6 3 2 16,-7-1 0-16,-5 2-2 0,-7 2 2 15,-4 0 3-15,-1-1 5 16,-3 3 4-16,-1 0-7 0,1 0-6 16,-1-1 0-16,0-5 4 0,2 2-5 15,-1-4-3-15,2 2 0 0,-2-4 2 16,2 2 3-16,-1-2 0 0,-3 0-1 16,0 0 0-16,0-3 5 15,0-1-5-15,-4 0 0 0,1-4 3 16,-3 1-4-16,3-2 2 0,-1-4-1 15,-1-2 0-15,0-4-1 0,0 1 1 16,1 0 0-16,-2-1-1 0,3 1 0 16,-1 0-10-16,2 3 7 0,-1 1 3 15,0-1-2-15,3-1 6 16,3-1-6-16,6-1 0 0,4-3 4 16,6 2-1-16,2-2 0 0,1 1-2 15,3 2 2-15,-4 6-18 0,-8 4-3 16,-7 7 0-16,-6 5 9 0,-14 5 6 15,-8 1 7-15,-8 7 9 16,-7 4-6-16,-5-1-3 0,-7 3 1 16,-4 1 7-16,-3 1 6 0,-6-2 9 15,-4-2-11-15,-4-1-4 0,-7-2-5 16,-6 1 4-16,-4-2-1 0,-4 1-6 16,2-1 1-16,7 0 0 0,4-2-4 15,11 2-68-15,9-3-114 16,6-4-288-16</inkml:trace>
  <inkml:trace contextRef="#ctx0" brushRef="#br0" timeOffset="220596.9776">24525 13698 452 0,'0'0'0'0,"0"0"53"0,0 0-30 15,0 0-17-15,0 0-1 16,0 0 18-16,0 0 28 0,0 0 21 16,-9-46 5-16,9 46-9 0,0 2-22 15,-2 9-35-15,-3 9-8 0,-1 9-5 16,-4 6 4-16,0 9 0 0,-2 3-2 16,-1 7 0-16,1 0 2 0,0 0-2 15,4-5 0-15,0-3 2 16,2-2-2-16,-2-3 0 0,4-3 3 15,1-1-3-15,-1-3 0 0,4-3 3 16,0-4-4-16,5 1 2 0,3-6 0 16,3-3-1-16,3-3 0 0,1-3 3 15,1-5 10-15,7-2 12 16,6 1-8-16,3-3-4 0,12-1-5 16,9-1-3-16,11-2 2 0,13-2 5 15,5-5-5-15,7-3-5 0,3-1 3 16,1-2 5-16,-4 2 12 0,-5-1-15 15,-12 2-8-15,-12 0-53 16,-9 3 14-16,-12 6 33 0,-9 0 5 16,-9 1 4-16,-6 1-3 0,-2 2 1 15,2 2 0-15,-1-2 9 16,-2-1-5-16,-1 0 0 0,-1-2 2 0,-4 0-1 16,2 0-1-16,-5 0 3 0,2-2 3 15,-2-1 3-15,-3-3-5 16,1 5 2-16,-1-2 4 0,-3 0-8 15,-3 0-6-15,1-8 0 0,-1 6 3 16,1-6-3-16,0 0 0 0,1-5-1 16,4-2-2-16,0-2 1 0,8-4-2 15,2-1 0-15,2-5 3 16,2-2 0-16,2-2-3 0,4-3 6 16,3 2-3-16,2-5-1 0,5 1 4 15,2-3-2-15,-3 0 0 0,-1 2 0 16,-6 3 0-16,-10 0-4 15,-9 5-1-15,-3 0 2 0,-6 4 1 16,-8 1 4-16,1 4-2 0,-4-2 0 16,-5 1-1-16,2 4 1 0,-3-1 0 15,-1 6 0-15,-1-1 2 0,-4 4-2 16,-4 2 0-16,-4 3-1 0,-7 1 2 16,-12 2 9-16,-11 2-3 15,-13 2-4-15,-15-1 1 0,-10-1-1 16,-3 2 11-16,0 0-8 0,4 5-5 15,7 5-2-15,9 5 1 0,6 3-1 16,9 4-76-16,7 7 2 0,9 3-66 16,4 3-131-16,6 0-80 0</inkml:trace>
  <inkml:trace contextRef="#ctx0" brushRef="#br0" timeOffset="221684.409">27091 14907 772 0,'0'0'0'0,"0"0"-13"15,0 0 27-15,0 0 2 16,0 0-4-16,0 0 6 0,0 0 10 15,0 0-3-15,61-95-16 0,-61 107 3 16,-1 11 13-16,-7 9-11 0,-3 9-8 16,0 4-5-16,-4 6 2 0,3-3-1 15,0-2-3-15,1-2 2 16,0-5 2-16,0-1-4 0,-1-3 2 16,1-3 2-16,0-5-5 0,1-3 4 15,6-4 0-15,1-3-3 0,3-2 2 16,10-2 0-16,5-3 1 0,6 0 9 15,6 2 0-15,3 0-2 16,6 1 1-16,4-2-4 0,6-2-1 16,3 4 0-16,1-4 0 0,6 1-2 15,1-4-2-15,6 2 0 0,1 0-2 16,3-1-17-16,1-1-11 0,2-3 2 16,0-2 19-16,1-1 6 15,-3-1 2-15,0-5 0 0,-6-1 18 16,-7-1-10-16,-7 2 1 0,-10 2-2 15,-9 3-4-15,-8 1 1 0,-10 0 5 16,-3 0 4-16,-3 0 2 0,0 3-6 16,0-1-8-16,-2 1 1 0,0 3-1 15,3-1-2-15,-1 2 2 16,1-4-1-16,0-3 0 0,-1 0-2 16,1 0 2-16,1 0 0 0,3 0 1 15,-6-3 1-15,4-4-2 0,1 2 0 16,1-4 8-16,5 2 8 0,2-5 7 15,1-4 0-15,10 1-6 16,5-6-4-16,6-1-4 0,1-1-7 16,1-4 2-16,-7-2-3 0,-3 1-2 15,-11-4 2-15,-3 0 4 0,-7-2-4 16,-5-4 2-16,0 2-3 0,-5-4 0 16,0 1 0-16,0-1 2 0,4 2-2 15,5 5-1-15,1 0 1 16,1 3 0-16,1 0-1 0,-1 7 1 15,-4 0-9-15,2 4 5 0,-6 4 0 16,-1 3-1-16,-2 4 5 0,-4 2 0 16,-6 4-3-16,-3 2 3 0,-6 0 0 15,-8 0 0-15,-6 0 5 16,-5 3-3-16,-4 0-2 0,-6-3 0 16,1 0 3-16,-8-1-4 0,-3-4 2 15,-10-2 3-15,-11-2 2 0,-16 1 0 16,-11 4-6-16,-15 2 0 0,-11 2 0 15,-12 0-1-15,-5 9-33 16,-4 2-94-16,-1-1-93 0,-1-9-317 16</inkml:trace>
  <inkml:trace contextRef="#ctx0" brushRef="#br0" timeOffset="222611.3922">18994 14483 938 0,'0'0'0'0,"0"0"48"0,0 0-7 15,0 0-33-15,0 0-8 16,0 0 0-16,0 0-39 0,0 0 0 15,-463 146-7-15,371-96 22 0,-4 8 12 16,2 9 4-16,2 4 8 0,7 1 0 16,8 0-8-16,10-4-5 15,11-4-2-15,12-7 4 0,10-6 10 16,10-5-6-16,12-4-81 0,8-6-117 16,4-8-117-16</inkml:trace>
  <inkml:trace contextRef="#ctx0" brushRef="#br0" timeOffset="223227.5942">20187 14280 618 0,'0'0'0'0,"0"0"0"0,0 0 59 16,0 0-1-16,0 0-21 0,0 0-1 15,0 0 2-15,0 0-12 16,0 0-16-16,529 86-6 0,-439-37 2 16,4 5-3-16,0 1 8 0,5 4-2 15,5-3-3-15,6-6 16 0,4-2 4 16,-1-5-4-16,2-7 2 0,-2 3-7 15,-12-4-4-15,-6 4-9 16,-16-2 0-16,-17 4-4 0,-18-1 0 16,-21 0-30-16,-17 0-3 0,-11 1 1 15,-16-3-7-15,-5-1-52 0,1-6-112 16,-2-6-144-16</inkml:trace>
  <inkml:trace contextRef="#ctx0" brushRef="#br0" timeOffset="223861.4276">16642 16235 696 0,'0'0'0'0,"0"0"62"16,0 0-22-16,0 0-34 15,0 0-6-15,0 0 0 0,0 0-8 16,0 0 5-16,-188 88 3 0,133-56 0 15,-10 3 1-15,-11 4-1 0,-5-1 0 16,-7 1 2-16,4-2 5 16,-3 1-2-16,4-3-2 0,3-3-2 0,2 0-2 15,5-3 0-15,2-2-16 16,3-1-42-16,3 4-28 0,5-5-26 16,5 3-58-16</inkml:trace>
  <inkml:trace contextRef="#ctx0" brushRef="#br0" timeOffset="224878.3315">14092 17142 347 0,'0'0'0'0,"0"0"28"16,0 0-7-16,0 0-4 0,0 0 12 16,0 0 0-16,0 0 1 0,0 0 23 15,0 0-3-15,3-45-1 16,-3 45 1-16,0 0-22 0,0-2-12 15,0 2 11-15,0 0 12 0,1-1-6 16,2 0 3-16,2-2 1 0,-1 3-9 16,2 2 1-16,0 4-8 0,3 6-7 15,-3 1-5-15,0 6-2 0,-4 3-5 16,-1 2 0-16,-1 1 1 16,-1 4-2-16,-4 0-2 0,-4 0 0 15,-5 4 1-15,-1-4-11 0,-2 2 4 16,-1 2 6-16,2-8 0 0,-1-2 2 15,6 1-2-15,8 1 0 16,3 0 1-16,8-4 0 0,4-11-3 16,1-4 5-16,2-4-2 0,3-2 0 15,3-7 0-15,1-4 3 0,3-7 0 16,2-3-2-16,4-3 0 0,2-3 1 16,2-2 2-16,1-1 6 15,0-1-5-15,2-9 1 0,-2 4-3 16,1-3 3-16,-3 1 4 0,-2 3-1 15,-5-2 3-15,-6 2-7 0,-3 1-3 16,-13 2-1-16,-2 0 1 0,-3 5 4 16,-7 2 2-16,-6 0 7 0,0 7 0 15,-5 1-12-15,-2 10-1 16,2 7-3-16,-6 0-8 0,2 8-55 16,-6 9-18-16,0 7-98 0,-2 2-57 15,0 2-74-15</inkml:trace>
  <inkml:trace contextRef="#ctx0" brushRef="#br0" timeOffset="226079.2579">14640 17479 324 0,'0'0'0'0,"0"0"58"0,0 0-15 15,0 0 4-15,0 0-3 0,0 0-2 16,0 0-11-16,0 0-9 0,0 0-5 16,-1 5 0-16,1-4-4 0,0-1-2 15,0 0 7-15,0 0 9 16,-1-1-12-16,-1 0-1 0,2 1 13 16,-2 0-1-16,2 0-1 0,-3-2-7 15,3 0-6-15,0 0-4 0,0-2-2 16,1-1-3-16,2 4-3 0,-2 0 0 15,1-2 7-15,-2 3 0 16,0 0 18-16,0 0 6 0,0-1-13 16,0-1-11-16,-2 0-3 0,1 0 1 15,1 2 4-15,0 0-4 0,-1 0-3 16,1 0 1-16,0 0 3 0,0-2-5 16,2-3 0-16,2 1-2 0,3-1-1 15,-3-1 4-15,2 2-1 16,-4-2-1-16,0 0 0 0,-2 3 2 15,0-1-3-15,0-1 2 0,0-2 3 16,-2 0-4-16,1-1 0 0,0-2 6 16,1 1 6-16,0-2-1 0,0-2-5 15,3-2-5-15,2-1 1 16,3-2-1-16,3 0-2 0,0-2 2 16,-1 2-1-16,1-1 0 0,-2 0 0 15,-2 1 1-15,1 0-1 0,-1 4 0 16,-4-3 0-16,-3 4 1 15,0 0 4-15,0 3 2 0,0-2 3 0,3 1-2 16,4 0-6-16,-4 4-1 16,0 1-2-16,2 2 2 0,-4 3-2 15,1 1 0-15,0 0-4 0,3 2-1 16,-2 9 10-16,1 2-6 0,2 2 4 16,0 2-1-16,2-3-1 0,-1 2 0 15,-1 2-12-15,0-2 9 16,-1 0 0-16,-1 0 3 0,-1-5 0 15,1-2 0-15,-1-2 0 0,0-1 0 16,-2 1 0-16,-1-2 0 0,1 1 0 16,-1-5 0-16,2 1-20 0,-1-1-1 15,2-1-1-15,1 2 8 16,0-4 10-16,0-4 3 0,2-3 2 16,2-5 1-16,2 2-1 0,-1-7 11 15,3 2 1-15,3-4-5 0,-4-2 2 16,2 4-1-16,-3-1 3 0,4 1-4 15,2 2-3-15,1 4-2 16,1-1 9-16,-4 6 6 0,-2-1 4 16,-4 6 1-16,-1 3-8 0,-4 2-15 15,3 11 0-15,-4 3 9 0,-2 6-7 16,3 6 0-16,1-1 0 16,-1 5-3-16,2-2 2 0,2-5 2 15,0 4-4-15,-2-8 2 0,2 0 0 16,-2-1-2-16,3-6 1 0,-3 1-1 15,2-3-27-15,-4-3-9 0,3 5 6 16,-1-6-4-16,1-1-8 0,-1 3-42 16,1-2-99-16,-2-2-47 15,-1-2-56-15</inkml:trace>
  <inkml:trace contextRef="#ctx0" brushRef="#br0" timeOffset="226928.684">14621 16670 491 0,'0'0'0'0,"0"0"99"16,0 0-26-16,0 0-32 0,0 0 2 15,0 0-2-15,0 0-15 16,0 0-4-16,0 0-11 0,-166-61 7 15,127 63 4-15,-5 8-8 0,-4 6-1 16,0 3 13-16,-1 8-2 0,0 1-7 16,1 1-8-16,1 4 9 0,2-1 8 15,6 1 1-15,1 2 9 16,8 0-6-16,8 1-6 0,1 4-11 16,4 2-5-16,4 1-2 0,2 3 0 15,4 1-2-15,3-4 1 0,3 3 2 16,1-2-2-16,10-1-4 15,3 5 3-15,8-3-2 0,1 0-2 16,7 12 0-16,3-4 4 0,5 6-5 16,2-3 2-16,3-14 1 0,4 1-3 15,1-7 2-15,5-3 2 0,7-5-4 16,2-5 2-16,6-5 2 0,1-4-2 16,6-3 1-16,-1-4-3 15,3-4 2-15,0-3 1 0,0-5 0 16,3-11-1-16,3-9 2 0,3-8 14 15,0-9 8-15,-1-5-14 0,-5-5-8 16,-9-6-3-16,-10-6 0 0,-8-2 0 16,-12 2-18-16,-10 4 17 15,-11 9 2-15,-7 1-2 0,-7-1 3 16,-5 0 8-16,0-1 3 0,-2-3-3 16,-12 0-7-16,-3 2-2 0,-6 3 1 15,-4 2-4-15,-6 0-24 0,-8 8-16 16,-8 4-30-16,-7 10-76 0,-10 8-6 15,-9 8-63-15,-11 4-102 16</inkml:trace>
  <inkml:trace contextRef="#ctx0" brushRef="#br0" timeOffset="227583.6242">13981 16745 684 0,'0'0'0'0,"0"0"26"0,0 0-2 15,0 0 5-15,0 0-24 16,0 0-3-16,0 0-4 0,0 0-1 15,0 0 3-15,3 57 22 0,-5-57 19 16,-1-6 3-16,-3-6-21 0,2-2-3 16,-5-4 12-16,0-1 16 0,-3-2-15 15,-2 1-17-15,-4-1-5 16,-3 2-4-16,-2 0-1 0,-1 2-1 16,-3 0-4-16,-2 3-1 0,-8 0 0 15,0 2 3-15,-7 1-4 0,-2-3 2 16,2 3 1-16,-1-3-3 15,0-3 2-15,0 1-1 0,0-1 0 16,-3-1 0-16,-1 2 0 0,-5 0 0 16,-8 2 0-16,-4 3 1 0,-6 3-2 15,-7 5 1-15,-3 1 1 0,-2 2-2 16,-2 3 2-16,2 3 1 0,1 1-3 16,3-1 2-16,3 0-1 0,6 0 0 15,1-2 0-15,6-1 0 16,2 2 1-16,4-1 0 0,1 0-2 15,1 2-1-15,4 2-9 0,4-1-31 16,3 2-20-16,8-2 1 0,7-1-24 16,10 1-43-16,5-3-41 15,7-4-96-15</inkml:trace>
  <inkml:trace contextRef="#ctx0" brushRef="#br0" timeOffset="228413.5973">10539 15942 507 0,'0'0'0'0,"0"0"114"0,0 0-23 16,0 0-2-16,0 0-50 0,0 0-14 16,0 0 3-16,0 0-3 0,0 0-7 15,-6-79-11-15,1 74-4 16,2-1 1-16,-3 1-4 0,0-1 0 16,-1 2 3-16,3 3-3 0,-3 1 0 15,3 0 0-15,-4 7 0 0,-1 8 6 16,1 4-5-16,-1 5-2 15,-3 4 1-15,3 1 0 0,-1 0 1 16,3 2-1-16,2-4 0 0,4-4-10 16,1-4 7-16,0-4 2 0,6-4-1 15,1-1 2-15,1-4 0 0,2-1 0 16,-1-4 0-16,0-1 2 0,-1-1 2 16,0-6 1-16,-1-3 0 15,1-3-1-15,0-4 1 0,0-1-2 16,-1-2-2-16,3-3-1 0,-2-1 0 15,-4 1 2-15,2-2-2 0,-3 4 2 16,0 6-2-16,-3 5 0 0,0 6 15 16,0 4 21-16,0 0-4 0,2 10-27 15,4 7-6-15,3 7 2 16,5-2 1-16,0-1-3 0,7-6 2 16,0-5 3-16,2-7-1 0,1-2 3 15,-1-1-2-15,-3-3-4 0,-2 0 0 16,-3-4-80-16,-3 1-65 0,-6-3-97 15,-1 0-184-15</inkml:trace>
  <inkml:trace contextRef="#ctx0" brushRef="#br0" timeOffset="228858.6655">11118 15658 222 0,'0'0'0'0,"0"0"168"15,0 0-80-15,0 0-18 0,0 0-18 16,0 0-8-16,0 0-3 15,0 0-13-15,-58-4-12 0,46 9-5 16,1 1-5-16,3 3-3 0,-3 3-3 16,-2 1 0-16,1 4 1 0,-4 2-1 15,1 4 0-15,-5-4 2 0,2 5-3 16,3-3 2-16,5-3-1 0,5 1 0 16,3-5 0-16,2 0-1 15,7-2-1-15,4-3 2 0,3 1 3 16,4-1 20-16,3-2 21 0,2-1-6 15,-1-3 5-15,1 0-6 0,0-3-22 16,-1 0-12-16,-3 0 0 16,2 0-2-16,0 0-2 0,-6-2-16 0,3 0-10 15,-5-3-46-15,3 1 0 16,-2-2-25-16,-3 2-109 0,1-4-71 16</inkml:trace>
  <inkml:trace contextRef="#ctx0" brushRef="#br0" timeOffset="229747.2">11428 15173 316 0,'0'0'0'16,"0"0"20"-16,0 0 17 16,0 0-6-16,0 0 0 0,0 0 4 0,0 0 12 15,0 0 12-15,-5-7 3 16,4 7-8-16,-1 6-35 0,2 5-13 16,0 6-4-16,0 6-2 0,0 4 0 15,2 6 3-15,4 5-3 0,2 6 0 16,2 5 4-16,5 3-2 0,0 3 13 15,0-3 8-15,1-4 6 16,-3-5-13-16,-1-3-6 0,2-3-5 16,-3-4-1-16,1-5-3 0,-1-1-2 15,-2-7-72-15,-1-6-7 16,-3 0-34-16,-3-3 28 0,0-6 13 0,-2 1-5 16,0 0-14-16,-4-5-52 15</inkml:trace>
  <inkml:trace contextRef="#ctx0" brushRef="#br0" timeOffset="230251.4763">11286 15543 510 0,'0'0'0'0,"0"0"78"16,0 0 49-16,0 0-28 0,0 0-7 15,0 0-21-15,0 0-13 0,0 0-21 16,0 0-31-16,302-16-9 0,-266 12-106 16,-5-1-75-16,-5 0-73 0,-5 0-151 15</inkml:trace>
  <inkml:trace contextRef="#ctx0" brushRef="#br0" timeOffset="230435.8558">11829 15458 595 0,'0'0'0'0,"0"0"105"0,0 0-56 0,0 0 0 16,0 0-20-16,0 0-14 16,0 0-8-16,0 0 6 0,0 0 10 15,89 212-5-15,-85-196-12 0,0-6-2 16,-1-6-3-16,-2-4 0 15,4-1 4-15,0-9-3 0,0-6-4 16,1-5-126-16,0-2-29 0,-1-7-132 16</inkml:trace>
  <inkml:trace contextRef="#ctx0" brushRef="#br0" timeOffset="230543.9488">11985 15337 517 0,'0'0'0'0,"0"0"142"15,0 0-104-15,0 0-26 16,0 0-10-16,0 0-1 0,0 0-2 15,0 0-148-15,0 0 45 0,42 36-51 16</inkml:trace>
  <inkml:trace contextRef="#ctx0" brushRef="#br0" timeOffset="230932.5482">12176 15537 471 0,'0'0'0'16,"0"0"7"-16,0 0 17 15,0 0-16-15,0 0 1 0,0 0 30 16,0 0 30-16,0 0 11 0,0 0-6 16,56 71-18-16,-56-60-12 0,-1 0-32 15,-1 2-8-15,2-2-4 0,0-3 0 16,0 0 3-16,1-2-2 0,1-2-1 16,0-1 0-16,0 1 0 0,1-4 1 15,1 0 1-15,-2-6 3 16,-1 1 0-16,-1-3-3 0,5 2-2 15,-2-2 0-15,4 2 0 0,2-1 5 16,0-4 4-16,1 2-6 0,1-4-1 16,4 2-2-16,1-3 0 15,2 1 0-15,4-2 2 0,-1-3-2 16,3 1 15-16,0-4 11 0,-1 2-7 16,-1 0-5-16,-3-1 4 0,-3 6-3 15,-8 2-11-15,-3 7-5 0,-4 5-31 16,-1 0-81-16,0 8-42 0,-5 4-27 15,1-1-50-15</inkml:trace>
  <inkml:trace contextRef="#ctx0" brushRef="#br0" timeOffset="231474.1242">12833 15443 298 0,'0'0'0'0,"0"0"122"16,0 0 9-16,0 0-24 0,0 0-18 16,0 0-6-16,0 0-26 15,0 0-22-15,0 0-15 0,-41-77-5 16,21 77-4-16,-2 0-6 0,-2 2-3 16,-4 6-2-16,2 4 0 0,2 4 0 15,2 0 0-15,5 1 0 0,9 5 0 16,4 2-1-16,4 4 0 0,8 2 1 15,5 0 0-15,1-4 0 16,3-2 0-16,-1-5 0 0,2-4 1 16,0-2 0-16,0-4-2 0,1-5-82 15,-1-1-9-15,0-3-29 0,-3-3-121 16,-2-7-194-16</inkml:trace>
  <inkml:trace contextRef="#ctx0" brushRef="#br0" timeOffset="231622.736">12864 15409 712 0,'0'0'0'16,"0"0"31"-16,0 0-28 15,0 0 0-15,0 0-2 0,0 0-2 16,0 0-34-16,0 0-2 0,0 0 2 16,-143 136-26-16,131-111-53 0,1-4-71 15</inkml:trace>
  <inkml:trace contextRef="#ctx0" brushRef="#br0" timeOffset="232160.9782">13285 15074 163 0,'0'0'0'0,"0"0"0"16,0 0 111-16,0 0 7 0,0 0-3 15,0 0-5-15,0 0-7 16,0 0-46-16,0 0 7 0,55-6-19 16,-45 37-29-16,2 7-12 0,-3 4-1 15,-7 0 0-15,-2 0-2 0,-1 0-2 16,-6-3-5-16,-3-3 6 0,1-5 0 16,-1-5 0-16,1-7 4 0,0-7 1 15,4-3 5-15,1-3-5 16,2-4-6-16,2 1 1 0,6-3 0 15,0 0 4-15,4 0-2 0,0-9 3 16,5-5 3-16,5-4 15 0,4-6-6 16,4-4-6-16,0-4-5 0,1-2-4 15,0-5 0-15,-1 1 10 16,-7 0 2-16,-8 1-5 0,-7 3-4 16,-6 6-3-16,-3 0-3 0,-9 9 2 15,0 5-2-15,-4 6-70 0,-7 7-29 16,2 2-43-16,-7 9-106 15,4 6-10-15</inkml:trace>
  <inkml:trace contextRef="#ctx0" brushRef="#br0" timeOffset="232537.7896">13730 15373 644 0,'0'0'0'0,"0"0"51"0,0 0 12 0,0 0-1 15,0 0-44-15,0 0-13 16,0 0-3-16,0 0-1 0,9 131 1 16,-14-124 0-16,1 0 0 0,-1-4 4 15,2-1 14-15,2-2 0 0,-4 0-5 16,4-5-9-16,-1 0 0 15,0 0 4-15,2 1-3 0,1-4 3 16,8-2 7-16,4-1 9 0,3-3 6 16,3-1-14-16,2-2-12 0,0 0-5 15,0 0 3-15,-2 1-3 0,-1 2-1 16,-1 1 0-16,-2 2 4 0,-3 3-2 16,-5-1 3-16,-3 3 1 0,-2 4 0 15,-1 0-2-15,-1 2-4 16,0 0 0-16,0 4-127 0,0 3-3 15,-1 1-164-15</inkml:trace>
  <inkml:trace contextRef="#ctx0" brushRef="#br0" timeOffset="232685.7044">14013 15234 535 0,'0'0'0'0,"0"0"11"15,0 0-9-15,0 0 1 16,0 0-6-16,0 0-102 0,0 0-226 16</inkml:trace>
  <inkml:trace contextRef="#ctx0" brushRef="#br0" timeOffset="233399.6817">13868 15362 445 0,'0'0'0'0,"0"0"150"16,0 0-49-16,0 0-14 0,0 0 7 16,0 0-30-16,0 0-25 0,0 0-21 15,0 0-6-15,-19 24 3 16,9-1-6-16,-3 4-4 0,-3-1-4 15,-3 0 0-15,1-2 3 0,3-4-4 16,3-6 0-16,4-5 12 0,5-6-4 16,2-3-8-16,1 0 0 0,0 0 7 15,-1 0-5-15,1 0 4 16,0 0-5-16,0-6-2 0,0-3-43 16,0-5 10-16,4 0-30 0,4-7-46 15,4-2-36-15,1-5-164 0</inkml:trace>
  <inkml:trace contextRef="#ctx0" brushRef="#br0" timeOffset="233523.5232">13953 15198 720 0,'0'0'0'16,"0"0"109"-16,0 0-19 0,0 0-26 16,0 0-47-16,0 0-15 0,0 0-4 15,0 0-62-15,-6 1-69 16,4 8-88-16,-2-1-21 0</inkml:trace>
  <inkml:trace contextRef="#ctx0" brushRef="#br0" timeOffset="234095.5242">14100 15393 296 0,'0'0'0'0,"0"0"123"0,0 0 2 15,0 0 5-15,0 0-11 0,0 0-12 16,0 0-61-16,0 0-31 0,0 0-3 16,4 25-8-16,-4-6-2 0,0 2-1 15,0-4 1-15,0-1-2 16,0-5 0-16,0-3 0 0,0-3 3 15,0-4-1-15,0-1 24 0,-3 0 5 16,-1 0-18-16,2-3-7 0,-5-3-3 16,4-3-2-16,1-3 3 0,2-1-4 15,0 1 0-15,6-1-10 16,5 2 2-16,1 3 0 0,6-1 9 16,2 1-2-16,4 1-3 0,4 0-11 15,1-3-43-15,3 2-32 0,-5-1 8 16,-2 0 41-16,1 2 30 0,-4-2 13 15,1 0-3-15,-3 2 1 16,0-3 0-16,-1 2 0 0,-1 2 1 16,-4-1-1-16,-9 6 3 0,-2-1 9 15,-3 2 26-15,-5 0 59 0,-4 0-50 16,-5 2-18-16,2 4-11 0,-2 1-10 16,-4 0-5-16,5-1-2 0,-1 4-2 15,1 0-17-15,4 1 1 16,0 2 11-16,6 1 6 0,1 0 0 15,2 2 0-15,8-1 0 0,6-3 4 16,6-1 0-16,3-3 2 0,1 0-5 16,0-1-2-16,-5-3-61 15,0-4-61-15,-2 0-112 0,-2-3-105 16</inkml:trace>
  <inkml:trace contextRef="#ctx0" brushRef="#br0" timeOffset="234235.351">14518 15385 810 0,'0'0'0'0,"0"0"5"0,0 0-6 15,0 0-30-15,0 0-53 0,0 0-69 16,0 0 33-16,0 0 21 0,0 0-70 16</inkml:trace>
  <inkml:trace contextRef="#ctx0" brushRef="#br0" timeOffset="234447.3278">14723 15336 709 0,'0'0'0'0,"0"0"10"16,0 0-8-16,0 0-2 0,0 0 0 15,0 0 1-15,0 0-1 0,0 0-2 16,0 0 3-16,-47 126-1 0,56-126 0 15,1-1 0-15,2-10-40 16,3-3 39-16,2-2-9 0,0-3-119 16,2-6-49-16,1-4-129 0</inkml:trace>
  <inkml:trace contextRef="#ctx0" brushRef="#br0" timeOffset="234589.5057">14897 14802 787 0,'0'0'0'15,"0"0"53"-15,0 0-17 0,0 0 3 16,0 0-10-16,0 0-13 0,0 0-10 16,0 0-8-16,-10 298-61 15,10-234-107-15,-1-3-162 0</inkml:trace>
  <inkml:trace contextRef="#ctx0" brushRef="#br0" timeOffset="234671.964">14950 15380 322 0,'0'0'0'15,"0"0"0"-15,0 0-108 16</inkml:trace>
  <inkml:trace contextRef="#ctx0" brushRef="#br0" timeOffset="235481.2405">13697 17240 559 0,'0'0'0'0,"0"0"-7"15,0 0 7-15,0 0 24 16,0 0 24-16,0 0 13 0,0 0 2 15,0 0 2-15,-183-82-12 0,141 72-12 16,-4 2-16-16,-5-1-14 0,-2 4-8 16,-5-3-5-16,-1 0-15 0,-6 2-23 15,-4-5 1-15,-4 4 33 16,-4 2 6-16,-4 4 0 0,-3 4 0 16,-2 6 1-16,-4 3-1 0,-3 7 0 15,0 0 7-15,4 3-1 0,2-2-3 16,4 0-1-16,3 3-3 0,7 1-5 15,3-1-41-15,4 2-28 16,4-1 49-16,4-3 23 0,4-1 2 16,6 2 2-16,7-7 0 0,4 1-2 15,4-2-13-15,6-1-35 0,4-1-43 16,0-5-67-16,2-1-170 0</inkml:trace>
  <inkml:trace contextRef="#ctx0" brushRef="#br0" timeOffset="237094.5311">10385 17466 579 0,'0'0'0'0,"0"0"41"16,0 0-9-16,0 0-17 0,0 0-7 15,0 0-6-15,0 0 5 16,0 0 0-16,0 0-1 0,-31 210-2 16,31-166-1-16,-2 3-1 0,-5 2-1 15,2-5 2-15,-2 0-3 0,-2-3 0 16,3-3 1-16,-3-6-1 0,0-3-23 15,1-9 18-15,5-5 3 16,0-5 3-16,1-4-1 0,0-3 0 16,0-3 23-16,1-3 22 0,0-7-27 15,0-8-16-15,1-5 1 0,0-7 0 16,8-10-2-16,-1-3 0 0,5-9 0 16,5-13-2-16,3 0 1 0,7-9 0 15,7-6 3-15,2 8 10 16,6 4 21-16,0 13-1 0,-3 15-2 15,-4 7-21-15,-3 6-7 0,-9 8-1 16,-6 5 1-16,-4 3 7 0,-6 9 5 16,0 2 1-16,-3 0-7 0,2 7 4 15,-3 3-7-15,-3 2-3 16,0 5-1-16,-9-2 0 0,-3 5-4 16,-6 3-42-16,-7-5-2 0,-2 1-9 15,-1-3 15-15,1-8 22 0,5 4 17 16,9-8 2-16,1-3 3 0,10-1 3 15,2 0-3-15,1 0-8 16,8 0-1-16,2 7 7 0,2 11 12 16,1 8 12-16,6 16-11 0,-6 4-11 15,0 2-2-15,1-1-1 0,-5 1-1 16,-2-5 0-16,1-2 0 0,-2-5 0 16,-3-9-4-16,0-2 3 15,0-10-1-15,1-4 3 0,1-1-2 16,-1-3 0-16,4-1 2 0,-1-1-1 15,0 2 0-15,5-7 0 0,1 0 1 16,1-2-1-16,3-6 0 0,-1-4-1 16,6-5-27-16,1 0 12 0,-2-4 0 15,0 2 12-15,-2-1 5 16,-6-2-1-16,3 3 0 0,-7 1 40 16,-5 4-5-16,-1 3 10 0,-4 5-11 15,0 3-15-15,-6 3-13 0,-3 7-7 16,-1 2-1-16,-1 5-4 0,-1 1 1 15,1 4-4-15,-1 4 1 16,1-4 6-16,5 6 2 0,-1-6 0 16,7-3-1-16,0-2 1 0,0-5 0 15,4-5-1-15,2-4 1 0,-2 0 0 16,4-9 6-16,4-3-2 0,-1 0-2 16,2-3 1-16,4 2 10 0,-3 6 5 15,6 5-3-15,-3 2-10 16,3 8-4-16,-2 5 1 0,-3-1 0 15,1 2-3-15,0-3 2 0,0-5-1 16,-2-4 0-16,1 0-1 0,-4-4 1 16,-3-5 1-16,3-5-1 0,-2-3 4 15,1-2-5-15,0-1 2 16,-5-2 0-16,1 2-1 0,-6 0 0 16,0 6 0-16,-3 4 0 0,-4 3 0 15,-3 5-2-15,1 5-8 0,1 8 11 16,-3 6-2-16,3 5-2 0,-1 1 6 15,5 0-5-15,4 0-1 16,0-1-26-16,1-7 3 0,2-2 6 16,-2-4 10-16,6-9 3 0,-4-2 3 15,7-7 8-15,-2-9 0 0,-2-4 3 16,5-7 8-16,1-8 2 0,4-7 5 16,0-6-3-16,2-7 3 0,-1-7-9 15,1-6 6-15,-4-1-11 16,-4 0-2-16,-1 7-1 0,-6 5-3 15,-2 8-3-15,-1 5 2 0,-1 9 1 16,-8 9-2-16,2 10 0 0,0 4 4 16,-4 9 2-16,2 3 12 0,-1 1-10 15,0 10-8-15,2 4 0 16,1 7 1-16,1 7-1 0,3 10 0 16,3 7 0-16,6 6 0 0,2 3 0 15,4 10 1-15,2 4-1 0,2-4-1 16,-3-1 0-16,3-13-5 0,0-10 4 15,-2-6 1-15,4-7 0 16,0-9 0-16,-4-9-4 0,0-4-2 16,0-4 6-16,3-2 1 0,-2-9 0 15,7-4 0-15,-3 0 3 0,-2-3-4 16,2 9 2-16,-5 5 3 0,-5 3 1 16,-2 10 2-16,-3 3 6 15,-1-2 5-15,0 1-5 0,1-1-10 16,0-3-3-16,-1-2 0 0,2-4 2 15,-3-3-9-15,3-7 2 0,0-5 2 16,-2-7-6-16,-2 1-5 0,-1-3-15 16,-3 0-71-16,-6 3-52 15,-2 2-66-15,2 4-56 0</inkml:trace>
  <inkml:trace contextRef="#ctx0" brushRef="#br0" timeOffset="237433.4071">11746 17545 522 0,'0'0'0'0,"0"0"-35"0,0 0 37 15,0 0-4-15,0 0-171 0,0 0-70 16</inkml:trace>
  <inkml:trace contextRef="#ctx0" brushRef="#br0" timeOffset="238058.5275">11889 17652 360 0,'0'0'0'0,"0"0"111"16,0 0-13-16,0 0-11 0,0 0-6 15,0 0-22-15,0 0-41 16,0 0 5-16,0 0 20 0,-27-10-9 16,23 14-12-16,1 0-12 0,0 2-5 15,1 3-5-15,1 3 0 0,1 8 0 16,0 1 1-16,2 3-2 0,1-4 1 15,1-3 1-15,0-1-2 0,2 0 2 16,0-3-1-16,2-1 0 16,-2-6 0-16,1-5 1 0,0-1-1 15,2-5 0-15,-1-4 9 0,1-4-8 16,3 3 2-16,-3-2-1 16,-2 7-2-16,0 5 0 0,0 4 33 15,-2 15-25-15,3 5-2 0,-4 2-3 16,0 2-3-16,-2-6 0 0,0-4 2 15,5-7-2-15,4-8-80 0,5-3-24 16,3-9-101-16,3-10-103 0</inkml:trace>
  <inkml:trace contextRef="#ctx0" brushRef="#br0" timeOffset="238329.1313">12573 17543 821 0,'0'0'0'15,"0"0"60"-15,0 0 3 16,0 0-51-16,0 0-12 0,0 0 0 16,0 0-54-16,0 0 22 0,0 0 11 15,-215 36 21-15,203-16 0 0,5 10 14 16,7-5-5-16,6 0-3 0,9 1 2 16,7 6 5-16,2 1 12 15,4-1 14-15,-3 3-8 0,1-8 0 16,1-2-8-16,-5-5-11 0,-3-4-8 15,-8 0-3-15,-9-2-1 0,-2 1 0 16,-21 2-50-16,-6 2 16 0,-12-2-40 16,-7-2-151-16,-7-5-218 15</inkml:trace>
  <inkml:trace contextRef="#ctx0" brushRef="#br0" timeOffset="240397.9856">11715 17179 242 0,'0'0'0'0,"0"0"94"16,0 0-53-16,0 0-28 0,0 0-7 15,0 0 13-15,0 0 40 16,0 0 3-16,0 0 15 0,-24 19 3 16,17-20-29-16,-1 1-10 0,1-4 7 15,2 4 0-15,0-2-10 0,2-2 1 16,1 3-12-16,1-2-7 0,-1 1-5 16,0 2-4-16,2 0-2 0,-1 0 3 15,0 0-1-15,-2 0 2 0,-3 5-4 16,-1 2 9-16,-3 4-6 15,0 5-8-15,0 2 1 0,0 2-1 16,6 3 1-16,1 0 1 16,3 2-3-16,0-2-4 0,0-2 2 0,6-1 2 15,0-2-3-15,0-2 0 16,0-5 3-16,-1 3-4 0,2-5 2 16,0-7 1-16,1 3-2 0,1-5 0 15,1 0 7-15,2 0-2 0,-1 0 12 16,2-2 9-16,-2-3-1 0,1-4-6 15,0 5-3-15,-1-4-4 16,-1-2 3-16,2-3-3 0,-1 0-6 16,2-2 3-16,0-1-3 0,-2-2-4 15,2-1 0-15,-5 0-2 0,-6 1 0 16,-2 0 0-16,-6-1 5 0,-10-1-6 16,1 7 2-16,-4-1 0 0,3 5-1 15,-2 5-1-15,4 4 1 16,1 0-8-16,-1 2 9 0,0 10-1 15,2-1 0-15,1 10-4 0,6 1 4 16,4 3 0-16,1 3-1 0,8-3 1 16,6 0 0-16,2-6 0 0,6-5 0 15,1-6 0-15,6-5 0 16,-1-3 5-16,1-2-5 0,-2-2 0 16,-4-7 3-16,-5 4-3 0,-6 0 0 15,-8 1 0-15,-4 5-96 0,-2-5-61 16,-9-6-158-16</inkml:trace>
  <inkml:trace contextRef="#ctx0" brushRef="#br0" timeOffset="240966.0379">11873 16240 558 0,'0'0'0'0,"0"0"208"16,0 0-158-16,0 0-29 0,0 0-17 15,0 0 0-15,0 0 6 0,0 0 12 16,-145 128-5-16,142-109 1 0,3-2 21 16,5-9-10-16,9 0-5 0,6-5 9 15,6-5 5-15,2-8 4 0,1-8 1 16,-2-2-5-16,-2-1-1 15,-5 0 9-15,-8 1-7 0,-3 2-14 16,-9 6-6-16,-10 4-4 0,-8 5-10 16,-9 3-5-16,-7 9 0 0,-3 7 0 15,-4 3 0-15,4 1 0 16,5 0 0-16,10-3 0 0,10-1-11 16,11-5 1-16,3-4-4 0,17-3 13 15,6-4 2-15,11 0-2 0,6-5 2 16,3-6 3-16,5-1-4 15,-3-1 0-15,-9 1 1 0,-11 5-1 16,-14 2-7-16,-12 5 6 0,-5 3-9 16,-9 5 12-16,-1 4-4 0,-1 4-99 15,3 0-57-15,2 0-109 0,2-4-482 16</inkml:trace>
  <inkml:trace contextRef="#ctx0" brushRef="#br0" timeOffset="247268.0001">15053 18392 310 0,'0'0'0'0,"0"0"84"0,0 0-24 16,0 0-6-16,0 0-17 0,0 0-23 15,0 0-10-15,0 0 1 16,2-25 13-16,-9 25 26 0,-2 0 3 16,2 0 11-16,-1 0 11 0,-1 0-15 15,1 0-11-15,0 2-6 0,-1 0-13 16,-2 0-13-16,3-2-4 0,0 1-2 15,-1 1-3-15,0-1-2 0,-1-1 0 16,0 0 2-16,-1 2-2 16,-1-1 0-16,1 0 1 0,4-1-1 15,-3 0 0-15,1 0 0 0,-2 0-2 16,-1 2 2-16,1 1 0 0,-2 0-8 16,-1 0 9-16,-2 2-2 0,5 0 0 15,4-1 2-15,-1 1-1 16,0 1-1-16,-1 0 2 0,2 2-2 15,-2 3-2-15,5-1 4 0,1 1-1 16,2 3 0-16,5-1-5 0,9 5 4 16,9 0-2-16,6 0 6 0,6-1-3 15,2-1 0-15,-1-1 0 16,-5-2 1-16,-5-3-1 0,-5 1 0 16,-7-3 0-16,-3 0 0 0,-4-1 0 15,-5-4 3-15,0-1 5 0,-1-2 20 16,-3 0 12-16,-7 0-10 0,-7 0-16 15,-4-3-2-15,-4-1 1 16,-5-3 2-16,0-2-8 0,-7 4 0 16,-1-2-4-16,0 0-2 0,-4 1-2 15,5 1 2-15,0 2-1 0,5 1 0 16,1 2-9-16,5 0-20 0,5 2-14 16,3 2 3-16,5-1-19 0,8-2-66 15,5-1-49-15,0 0-58 0,8 0-131 16</inkml:trace>
  <inkml:trace contextRef="#ctx0" brushRef="#br0" timeOffset="247695.3103">15222 18667 212 0,'0'0'0'15,"0"0"61"-15,0 0-23 0,0 0 26 16,0 0 24-16,0 0-2 0,0 0 5 16,0 0-25-16,0 0-4 0,63-30-33 15,-55 26-26-15,-5 2-3 0,-1 1 0 16,-1 1 11-16,1 0 6 0,-2 0 7 16,0 0 10-16,0 0 13 0,0 0-1 15,-8 0-29-15,-3 0-13 16,-2 1 2-16,-6 1 3 0,3 2-9 15,-6 3 0-15,1 0 4 0,0 2-4 16,0 0 0-16,5-1-2 16,0 2 2-16,6 1 0 0,1-4 0 15,2 3 1-15,7-2-2 0,0 0-2 16,0 6 3-16,8-3-3 0,2 6 4 16,3-2 5-16,4 3 9 0,2-1 6 15,3-1-5-15,-1-3-11 0,1-4 0 16,2-3-4-16,-1-3 0 15,-4 0-2-15,-2-3-70 0,-5 1-21 16,-1-1-22-16,-4-4-4 0,-2-2-35 16,1-10-83-16</inkml:trace>
  <inkml:trace contextRef="#ctx0" brushRef="#br0" timeOffset="247914.5616">15547 18611 388 0,'0'0'0'16,"0"0"258"-16,0 0-154 0,0 0-28 16,0 0-21-16,0 0-22 15,0 0-11-15,0 0-3 0,-110-7-7 16,84 15-8-16,1 5-6 0,4 4 4 16,3-1-4-16,3 2-2 0,4-3-3 15,5-3-9-15,3-1-10 0,-1-2-21 16,3-1-26-16,0 1-69 15,-1-7-69-15</inkml:trace>
  <inkml:trace contextRef="#ctx0" brushRef="#br0" timeOffset="248795.5128">15744 18517 374 0,'0'0'0'0,"0"0"154"16,0 0-56-16,0 0-29 0,0 0-5 16,0 0-12-16,0 0-18 15,0 0-10-15,0 0-6 0,22-16-5 0,-18 35 24 16,5 6-14-16,1 7-17 16,0-1-3-16,0 3-1 0,-1-6-1 15,-2-3 0-15,1-3-1 0,-3-3 0 16,0-5 4-16,-2-2-4 0,-3-2 0 15,-8-2 0-15,-2-5 1 16,-1 2 0-16,-2 1 1 0,0-6-4 16,1 0-1-16,2-7 1 0,3-2 1 15,7-2 2-15,0-5-1 0,5-4 0 16,9-3 0-16,7-2 15 0,6 1-13 16,5-1 2-16,5 0-4 15,5 4 0-15,-1 2-23 0,-2-1-80 16,0 5-47-16,-5 4 9 0,-6 2-31 15,-4 3-114-15</inkml:trace>
  <inkml:trace contextRef="#ctx0" brushRef="#br0" timeOffset="249763.0605">16336 18525 176 0,'0'0'0'0,"0"0"40"15,0 0-22-15,0 0 8 0,0 0 2 16,0 0 4-16,0 0 16 0,0 0 0 15,0 0-5-15,12-44 2 0,-12 37 2 16,1 0 3-16,-1 3-14 16,0 2-17-16,1-1-4 0,-1 3-13 15,2 0-2-15,-2 2 0 0,2 5-5 16,1 5 7-16,1 3 3 0,6 5 5 16,-1 2 6-16,1 2 2 0,-1-1 1 15,3 0-4-15,-1-1 6 0,0-1-3 16,0-3-5-16,0-4-7 15,-3 0 2-15,0-3-5 16,-1 0-1-16,-4-5-2 0,-1 0 0 0,2-5 1 16,-3-1 0-16,1 0 1 0,-1 0 0 15,-1-1 4-15,2 0 6 16,-2-1 0-16,2-1 7 0,2 0-11 16,0-3-7-16,0 0-1 0,4-3 0 15,2 1 6-15,3-2-4 0,3 1 3 16,4-3 1-16,4 2 4 15,-1 2 4-15,-5-3-13 0,-3 6-1 16,-4 0 0-16,2-4 5 0,-2 3 0 16,-1-1 1-16,1 0-2 0,-3 0-3 15,-1-1 2-15,0 0-2 0,0-3-2 16,-3 2-1-16,-3-1-14 0,-1 2-9 16,2 0-13-16,-2 0-46 0,2 1-64 15,0 0-59-15,0 0-146 16</inkml:trace>
  <inkml:trace contextRef="#ctx0" brushRef="#br0" timeOffset="250161.909">17173 18512 397 0,'0'0'0'16,"0"0"10"-16,0 0 29 0,0 0 0 16,0 0-26-16,0 0-5 0,0 0 9 15,0 0 28-15,-36-33 2 0,30 27-1 16,-1 0 3-16,1 3-6 0,-2 1-22 16,-2 2-18-16,1 0-4 0,-4 0 1 15,0 3 0-15,-3 5 1 0,0 2-1 16,-4 3 0-16,5 2 11 15,-1-1-2-15,4 3-5 0,4-1-4 16,2 0 0-16,3-1 0 0,3 0 0 16,0 0-1-16,5-3 2 0,2 2 2 15,1 0 3-15,1-1 0 16,2-4-2-16,0 2 0 0,2-4-3 16,0-1 0-16,0-1-2 0,-3-4-19 15,-3-1-40-15,-3 1-15 0,-1-1-4 16,1 0-14-16,0-2-47 15,2-9-189-15</inkml:trace>
  <inkml:trace contextRef="#ctx0" brushRef="#br0" timeOffset="250589.7943">17159 18545 292 0,'0'0'0'0,"0"0"102"0,0 0-37 0,0 0 0 16,0 0 2-16,0 0-19 0,0 0-17 16,0 0-20-16,0 0-9 15,-42 2-2-15,39 6 0 0,-1 1 0 16,3 1-1-16,1-1-11 0,4 0-17 16,5-6-30-16,3-2-12 0,3-1 39 15,-1-1 14-15,5-4 15 0,3-2 6 16,-2 0 11-16,1 4 23 0,-1 0 19 15,-2 3-19-15,0 3 25 16,-6 4-14-16,0 5-6 0,-5-2-18 16,-6 5-8-16,-1-2-10 0,0 1-4 15,-5 0-3-15,1-3 0 0,-1-3-2 16,2-5 4-16,1-3-2 0,2 0 2 16,0-4 23-16,0-3-9 0,7-6 14 15,5 1 15-15,6-7-9 16,4 0 12-16,6-1-1 0,3 3-23 15,3-2-17-15,2 5-6 0,3 4 0 16,-3 6 0-16,-2-1-97 0,-5 5 24 16,-6 0-101-16,-9 0-41 0,-6 2 67 15,-6 1-112-15</inkml:trace>
  <inkml:trace contextRef="#ctx0" brushRef="#br0" timeOffset="251578.9137">15670 17892 135 0,'0'0'0'0,"0"0"68"15,0 0-4-15,0 0 3 16,0 0-20-16,0 0-8 0,0 0 8 16,0 0-11-16,0 0-5 0,-18-49 10 15,22 48 11-15,1-4-4 0,2 4-14 16,-4 0-14-16,2 1-7 0,-2 3 3 16,3 7 14-16,-1 4 13 15,2 10-16-15,-2 3-12 0,-2 4-9 16,2 4-4-16,-2-3-1 0,5-2 1 15,-3-3-2-15,4-3 0 0,-2-4 2 16,-2-1-3-16,6-6 2 0,-3-1-1 16,-1-4 0-16,1 0 0 15,0-1-1-15,-4-3-3 0,2 0 2 16,-1-2 0-16,-3 0 0 0,3-2 3 16,-4 3-1-16,3-3 0 0,-4 0 0 15,5 0 1-15,2-5-1 0,3-1 0 16,2-5 3-16,5-3-3 15,0-2 1-15,2 0-1 0,0 2 0 16,-4 4 1-16,-1 6-2 0,-3 4-2 16,-2 3 2-16,-4 8 1 0,1 4 0 15,-2 2 0-15,2 1 4 0,-2-3-5 16,2-1 2-16,-2-7 0 0,-1-1-1 16,3-6 0-16,0-2 6 0,4-9 13 15,0-7 12-15,2-7-8 16,-2-6-5-16,2-7-11 0,-3-4-5 15,-4 3-3-15,2-1-2 0,-4 4-10 16,-3 7-15-16,6 7-6 0,1 6-21 16,2 4-73-16,3 11-37 0,-1 1-28 15</inkml:trace>
  <inkml:trace contextRef="#ctx0" brushRef="#br0" timeOffset="251930.1717">16481 17992 386 0,'0'0'0'0,"0"0"155"0,0 0-95 15,0 0-18-15,0 0-17 0,0 0-10 16,0 0 5-16,0 0 4 0,14-91 9 16,-14 91 20-16,0 0-15 0,0 5-27 15,0 9-12-15,0 9 2 16,0 4 5-16,0 1 0 0,0-1-3 16,0-2 1-16,0-3-2 0,0-3 2 15,0-5 1-15,0-2-2 0,0-3 0 16,-1-2-2-16,-3-3-2 0,-2 1-31 15,1 0-63-15,-2-3-39 16,-2 0-6-16,1-2-79 0</inkml:trace>
  <inkml:trace contextRef="#ctx0" brushRef="#br0" timeOffset="252336.6534">16549 17862 376 0,'0'0'0'0,"0"0"-159"16,0 0 155-16,0 0 4 0,0 0 0 16,0 0 0-16,0 0 58 15,0 0-20-15,0 0 12 0,25 69-15 16,-18-49 19-16,-2-1 4 0,1 3-34 16,-1 3-12-16,-1 2-7 0,2 1-3 15,-2-2-1-15,-1-3-2 0,0-2 1 16,0-5 0-16,0-2-4 15,-2-6 5-15,-1-5-1 0,1 1 0 16,0-4 0-16,-1 0 17 0,2-2 54 16,-1-4-34-16,2-4-33 0,3 0-4 15,1-5 0-15,2 2 5 0,-1 0 4 16,3 1 14-16,1 2 8 0,1 1-12 16,1 2 8-16,-3 3 9 15,-1 4-1-15,1 0-18 0,-2 4-7 16,-1 7-4-16,-5 2-5 0,-1 0 2 15,-1-1-2-15,-1-4-1 0,3 2 0 16,-2-6-31-16,-1-1-10 0,0-1-28 16,0 1-3-16,0 0-12 0,2-2-50 15,2 0-51-15</inkml:trace>
  <inkml:trace contextRef="#ctx0" brushRef="#br0" timeOffset="253479.7815">17070 17912 351 0,'0'0'0'0,"0"0"117"0,0 0-68 16,0 0 5-16,0 0-5 0,0 0-27 15,0 0 2-15,0 0-7 16,48-58-14-16,-48 69 27 0,-5 10-8 15,-6-1-7-15,-1 4-9 0,-5-2-2 16,1 5 4-16,-3-8-3 0,5 3 2 16,-2-4 3-16,4-1-3 0,3 1-1 15,1-10-3-15,6-2-1 16,2-2-1-16,0-3 0 0,4-2 7 16,5-2 13-16,-1-1 14 0,2-4-11 15,6-1-12-15,-3-8-8 0,6-4 0 16,-4-6-2-16,-1 1-1 0,2-12 1 15,-2 1 1-15,-2-3-1 16,-2-7 0-16,-3 4-3 0,0-7 2 16,-2 3 0-16,-1 4 0 0,1 8-2 15,1 11 2-15,-2 6 0 0,2 11-1 16,-3 7-5-16,-1 1 1 0,3 9 1 16,-2 4 6-16,-2 5-3 0,-1 2 0 15,0 9 0-15,-3 2 5 16,-1 7-5-16,0 6 0 0,-2 1 2 15,0 6-2-15,-1-4 0 0,5-8-1 16,2-5 1-16,2-8-9 0,7-7 6 16,0-3 1-16,2-5 0 0,3-6 4 15,4-4-4-15,1-2 4 16,2 0-1-16,0-1-1 0,2-3 0 16,-1-5 1-16,-1-3-1 0,-1 1 0 15,-3-3 3-15,-4 3-3 0,-6-3 0 16,-3 3 6-16,-4 1-2 15,0 2 6-15,-2 5-2 0,-2 3-6 16,-4 3-2-16,-2 9 0 0,1 5-4 16,1 7 5-16,0-4-2 0,6 5-2 15,2-2 4-15,0-4-2 0,4-5-1 16,0 0 1-16,3-9-1 0,1-5 2 16,0 0 0-16,2-5 5 0,1-6 1 15,1-2-2-15,-4-6 2 16,2-3 0-16,0-2-4 0,-6-7-2 15,-1 2 0-15,-3-1 2 0,-1 1-2 16,-4 4 0-16,-1 11 0 0,1-1 2 16,1 6-3-16,1 9 2 0,3 0-2 15,-1 1-13-15,1 5 13 16,2 2 0-16,4-4-1 0,3 3 3 16,1-2-1-16,1-5 0 0,1 0 0 15,0-2 1-15,3-3-2 0,2-1 2 16,0 0-1-16,1 1 0 15,1 5 0-15,-2 0 0 0,-6 11 0 16,-1 6-2-16,-3 5 2 0,-3 0-2 16,-2 3 3-16,-2-4 0 0,0 1-2 15,1-4 2-15,2-5 0 0,-1-2-2 16,3-4 1-16,0-3 1 0,-1 0-2 16,3-3 2-16,-2-1 1 0,-1 0-2 15,3-2 0-15,0-4 4 16,4 1-5-16,-2 1 2 0,2-1-1 15,4 4 0-15,-5 1 0 0,-2 1 9 16,0 9-8-16,-3-2 2 0,0 4-1 16,-2-1-1-16,-1 1-1 0,-2-2 0 15,1-2 1-15,1 0-1 16,2-5 1-16,-1-3-1 0,5 0 0 16,-1 0 4-16,2-3-4 0,2-5 0 15,-1 0 3-15,1-5-3 0,1-1 0 16,-2 3 1-16,0 0-1 15,-4 0 0-15,-1 1 0 0,-1 2-2 16,0-1-3-16,3 1-14 0,1-2-1 16,2 0 11-16,1 3-12 0,0-2-49 15,3 5-6-15,-2 2 5 0,1 0-110 16,-2 2-47-16</inkml:trace>
  <inkml:trace contextRef="#ctx0" brushRef="#br0" timeOffset="253827.4926">18398 17802 496 0,'0'0'0'0,"0"0"169"0,0 0-117 15,0 0-1-15,0 0-20 0,0 0-11 16,0 0-1-16,0 0-3 15,0 0-4-15,-99-57 7 0,93 60-5 16,1 4-10-16,5 3-2 0,0 1-3 16,1 5 2-16,8-2 35 0,3 6 13 15,3-3-12-15,3 2-6 0,0 0-2 16,0 0-12-16,-4-1-12 0,-3 1-3 16,-8-2 0-16,-3-1-2 0,-7-3 0 15,-4-6-2-15,-1 4 2 16,-1-7-14-16,1 0-15 0,-4-1-45 15,1-3-45-15,-5 0-58 0,0 0-53 16,-7-6-124-16</inkml:trace>
  <inkml:trace contextRef="#ctx0" brushRef="#br0" timeOffset="254946.9958">16527 17762 814 0,'0'0'0'0,"0"0"-5"0,0 0 5 16,0 0-157-16,0 0-117 0</inkml:trace>
  <inkml:trace contextRef="#ctx0" brushRef="#br0" timeOffset="260364.4424">18524 18496 258 0,'0'0'0'0,"0"0"95"16,0 0-42-16,0 0-7 0,0 0-5 15,0 0-23-15,0 0 1 0,0 0 11 16,-23-29 1-16,22 27-2 0,0 0 5 16,-2 1-1-16,2 1 5 0,1-1 5 15,-3 1-3-15,2-3-4 16,-1 3-4-16,2-3-10 0,-1-3-5 15,1 2-1-15,0-4-1 0,0 0 4 16,2-4 5-16,5-1-3 0,1 1-3 16,0 1-2-16,5 4-6 0,1 3-6 15,3 4-3-15,0 0 5 0,3 5-4 16,0 4-2-16,2 1 0 16,-5 2 6-16,0-2-7 0,-4 1 2 15,0-1 0-15,-2-1-1 0,0-1 2 16,-2-4-3-16,1 1 1 0,-2-4 0 15,-2 2 2-15,2-1-2 16,-5 2 0-16,-1 2 2 0,-2 2-3 16,-1 5-14-16,-7 4 13 0,-4-1 0 15,-5 2 2-15,-4 0 0 0,0-2-3 16,-2 1 4-16,-1 0-1 0,0-3 0 16,2 2-1-16,-2-1 0 15,-2 1-3-15,2 2-17 0,2 1 8 16,5-6 9-16,6-1 4 0,5-6 0 15,6-2 0-15,1-1 0 0,13 0 0 16,5-2 36-16,7-1-17 0,2-7 0 16,3-3 1-16,-1-2-2 0,-1 2-13 15,-3 2-6-15,-3 2-35 0,-5 2-42 16,-1 0-67-16,-2 0-85 16,-2-7-74-16</inkml:trace>
  <inkml:trace contextRef="#ctx0" brushRef="#br0" timeOffset="260733.7569">18955 18577 684 0,'0'0'0'16,"0"0"104"-16,0 0-64 0,0 0-28 16,0 0-8-16,0 0-1 0,0 0 2 15,0 0 8-15,42-63 12 16,-43 71 10-16,-2 4-25 0,-4 4-8 15,5 3 1-15,-3 4 3 0,1 2-1 16,4 0-4-16,0 0 1 0,3-1-2 16,3-4 0-16,2-2 9 0,-1-5 2 15,3-5 2-15,3-3 22 16,-2-4-2-16,1-1-8 0,1-4-3 16,-2-8 4-16,9-8 10 15,-2-5-4-15,8-7 1 0,2-6 6 0,0-2-4 16,-1-1-6-16,-5-2-17 0,-7 7-3 15,-8 7-7-15,-7 5-2 16,-7 10 0-16,-12 6 0 0,-10 8-19 16,-8 4 8-16,-6 10 0 0,-4 7-7 15,1 4-3-15,4 7-45 0,3 1-57 16,7-1-18-16,8-4-122 0,3-5-234 16</inkml:trace>
  <inkml:trace contextRef="#ctx0" brushRef="#br0" timeOffset="261029.3543">19420 18479 659 0,'0'0'0'0,"0"0"163"0,0 0-69 15,0 0-2-15,0 0 5 0,0 0-40 16,0 0-7-16,0 0 0 0,0 0-15 15,-4-82-10-15,4 84-9 16,0 8-15-16,0 6 3 0,0 7-5 16,0 8 1-16,0 2 0 0,0 0 0 15,1-1 3-15,-1-5-3 0,0-5 0 16,0-4 0-16,0-3 1 0,0-1-1 16,0-4-47-16,0-1-15 0,0-3-37 15,0-1-10-15,0-4 1 16,2-1-91-16,3-5 1 0,0-6-153 15</inkml:trace>
  <inkml:trace contextRef="#ctx0" brushRef="#br0" timeOffset="261408.7665">19927 18279 823 0,'0'0'0'0,"0"0"81"0,0 0 2 15,0 0 4-15,0 0-69 16,0 0-24-16,0 0-4 0,0 0 8 16,-86 82 2-16,70-51 0 0,2 1 0 15,4 4 2-15,0-1 0 0,7 1-3 16,-1-3 2-16,4 1 3 0,4-4 0 16,3-2 6-16,6-3-2 0,2-3 0 15,6-5 7-15,1-6-2 16,2 2 1-16,2-9-2 0,0-3 1 15,2-1-2-15,-3-4 7 0,0-4-1 16,-2-3 1-16,-4-1 7 0,-4-1-8 16,-5-1-7-16,-9 1 1 15,-1 2-1-15,-7 2-3 0,-12-1 0 16,-1 3-5-16,-5 1-4 0,-2 5 4 16,-2 1-3-16,2 9-23 0,-3 4-49 15,3 4-72-15,0 3-137 0,1-6-179 16</inkml:trace>
  <inkml:trace contextRef="#ctx0" brushRef="#br0" timeOffset="266197.3289">22429 15108 896 0,'0'0'0'15,"0"0"111"-15,0 0-43 0,0 0-26 16,0 0-19-16,0 0-5 0,0 0-2 15,0 0-11-15,290-239 0 0,-231 206-4 16,10-6-2-16,12-6 2 0,10-5 2 16,11-5-3-16,6-8 0 0,2 1 15 15,0 2-5-15,-5 1 0 16,-4 12 8-16,-7 5 7 0,-3 5-15 16,-3 10-7-16,-7 2-4 0,-5 6-2 15,-10 2-29-15,-11 4-35 0,-14 3-28 16,-11 1-1-16,-8 3 26 0,-11 2 53 15,1-3 19-15,-2 1-1 16,7-3 0-16,12-1-2 0,10-5-201 16,5-2-173-16</inkml:trace>
  <inkml:trace contextRef="#ctx0" brushRef="#br0" timeOffset="266950.2281">25693 13836 545 0,'0'0'0'0,"0"0"0"0,0 0 82 16,0 0-28-16,0 0-11 0,0 0 29 15,0 0 0-15,0 0-6 16,598 58 3-16,-484-53-24 0,8-2-11 15,2 2-5-15,0 4-11 0,1 3-4 16,-5 6-1-16,-10 7-4 0,-9 4-7 16,-14 7 0-16,-13 6-1 0,-11 4 0 15,-11 1-1-15,-8 4 0 16,-8 1 5-16,-4-3-5 0,-1 0 0 16,0-3 2-16,2-6-1 0,3-1 2 15,1-6 1-15,-1-4-3 0,0-1 3 16,-5-7-2-16,-5 0-3 0,-5-3-3 15,-10-4-37-15,-2-3 2 16,-7-3 23-16,-1-2 1 0,2 1-27 16,2-1-38-16,-3 0-67 0,1 0-155 15</inkml:trace>
  <inkml:trace contextRef="#ctx0" brushRef="#br0" timeOffset="267714.0801">28365 15597 533 0,'0'0'0'16,"0"0"50"-16,0 0 12 0,0 0-9 15,0 0-3-15,0 0-14 0,0 0-9 16,0 0-12-16,0 0-16 0,17-15 2 16,-7 38 66-16,2 12-30 0,3 5-7 15,5 11-2-15,3 7-5 16,4 1-10-16,7 1 4 0,0-5 6 16,6-3 0-16,0-2-5 0,3-5-9 15,-2-1-5-15,0-2-3 0,3-4 2 16,-4 2 0-16,-2-3-2 0,-2-2 1 15,-3-2-1-15,-5-6-2 16,1 0 2-16,-6-2-2 0,-3-4-59 16,-4-2-42-16,-1-2-54 0,-3-3-136 15,-5-3-113-15</inkml:trace>
  <inkml:trace contextRef="#ctx0" brushRef="#br0" timeOffset="268328.2654">28966 17365 581 0,'0'0'0'15,"0"0"117"-15,0 0-49 16,0 0-47-16,0 0-20 0,0 0 37 0,0 0-20 15,0 0-3-15,15 108 0 16,-7-63-1-16,1 1-1 0,-3 2-1 16,2-6-4-16,1-8-4 0,-2-4-2 15,3-9 2-15,-1-6-2 0,2-7 1 16,-2-3 9-16,4-5 8 0,-1 0 11 16,1-12-1-16,6-6-6 0,-5-1-4 15,7-11 4-15,1-8 0 16,0-11 2-16,0-8-16 0,0-1-7 15,-7 3-4-15,3 10-5 0,-5 4-20 16,-1 13-12-16,-6 10-6 0,-1 9-69 16,-3 6-118-16,-1 3-72 0</inkml:trace>
  <inkml:trace contextRef="#ctx0" brushRef="#br0" timeOffset="268857.5916">29603 17368 593 0,'0'0'0'0,"0"0"8"0,0 0 19 16,0 0 12-16,0 0 11 0,0 0-9 15,0 0-11-15,0 0-4 0,0 0-11 16,-4 348-6-16,-3-321-3 0,4-3-4 15,-1-7 1-15,-3-6-3 16,3-4 0-16,-2-7 12 0,3-1 34 16,0-9-11-16,0-13-15 0,0-2 22 15,3-8-10-15,0-10-15 0,1-15-9 16,7-4-2-16,0-2-3 0,5-2-2 16,2 16 0-16,9 9-2 15,7 5-3-15,1 11 7 0,1 6 21 16,-2 7 11-16,-2 5-4 0,-5 7-8 15,-4 0-8-15,-1 7-10 0,-8 1-5 16,-3 4 0-16,-4 2 6 0,-4 2 0 16,-10 0-4-16,-2 2 3 15,-7-2-10-15,5-2-72 0,-5 0-16 16,4-2-62-16,-4-3-215 0</inkml:trace>
  <inkml:trace contextRef="#ctx0" brushRef="#br0" timeOffset="269533.8296">29961 17925 563 0,'0'0'0'15,"0"0"66"-15,0 0-46 0,0 0 16 16,0 0 16-16,0 0-21 0,0 0-18 15,0 0-2-15,0 0 14 0,1-46 21 16,-1 18 5-16,4-6-9 0,2-9 5 16,2-5 6-16,3-13-8 0,-2-3-12 15,9-6-7-15,0 5-5 0,5 14-10 16,5 4-4-16,2 16-2 16,-3 6-3-16,-1 12-3 0,-7 9 2 15,-7 4-2-15,-4 7-8 0,-6 13 11 16,-3 12 0-16,-7 10-4 0,-5 7-15 15,1 5 1-15,0 5 2 16,1-5 11-16,8-11 2 0,2-15-2 16,2-16 3-16,11-9 0 0,6-6-6 15,8-15 10-15,3-22 11 0,9-9 16 16,7-8 0-16,12-1-9 0,15 5 2 16,3-2-12-16,-6 0-11 15,-9 4-2-15,-17 10-130 0,-10 4-57 16,-15 7-207-16</inkml:trace>
  <inkml:trace contextRef="#ctx0" brushRef="#br0" timeOffset="275602.5084">30434 18148 750 0,'0'0'0'0,"0"0"80"0,0 0-25 15,0 0-25-15,0 0-9 0,0 0 6 16,0 0 0-16,0 0 13 0,-65-18 6 15,58 15-6-15,3 0-17 16,-1 3-19-16,-1 0-4 0,5 0 0 16,-8 5-8-16,-2 3 0 0,-3 5 2 15,-5 5 5-15,2 1 0 0,0 2-2 16,0 4 5-16,4-2-4 0,2 2 1 16,3-1 2-16,6 0-1 0,2-5-3 15,10 0 3-15,5-2 0 16,5-3 0-16,4-1 0 0,-1-7 3 15,-1-1-3-15,-1-1 0 0,-5-4 0 16,-2 0-64-16,2 0-11 0,-7-7-11 16,0-4-38-16,1-7-84 15,-1-5-103-15</inkml:trace>
  <inkml:trace contextRef="#ctx0" brushRef="#br0" timeOffset="275983.5144">30698 17658 801 0,'0'0'0'0,"0"0"175"0,0 0-108 15,0 0-36-15,0 0-8 0,0 0-2 16,0 0-10-16,0 0-4 0,-41 26-6 16,29 14 6-16,5 9-2 0,-1-2-5 15,2 1 0-15,6 2 4 16,0-6-4-16,0 0 0 0,6-5 1 15,-5-4-1-15,5-3 0 0,-2-7 0 16,-3 1-14-16,1-4-25 16,1-3-7-16,-3-5 2 0,4-2 13 0,-1-5-1 15,5-2-14-15,4-5 10 16,2-5-1-16,6-3-37 0,1-4-74 16,-1-3 6-16,2 0 94 0,-5 1 50 15,-3 4 21-15,-6 3 59 0,-1 7 32 16,-6 0 18-16,-1 6-7 0,2 9-67 15,-2 6-27-15,0 4-6 16,0 3-16-16,-6 1-7 0,2-3-2 16,4-5 0-16,0-6-19 0,0-8 3 15,0-2-4-15,0-5-29 0,4-3-60 16,0-10-78-16,-4-5-107 0</inkml:trace>
  <inkml:trace contextRef="#ctx0" brushRef="#br0" timeOffset="276102.973">30881 17906 593 0,'0'0'0'0,"0"0"80"16,0 0-94-16,0 0-299 0</inkml:trace>
  <inkml:trace contextRef="#ctx0" brushRef="#br0" timeOffset="276423.6266">31079 17968 899 0,'0'0'0'0,"0"0"-17"0,0 0-2 16,0 0-20-16,0 0 14 0,0 0 22 16,0 0 6-16,0 0 29 0,-52 12 15 15,44-2-8-15,0 2-10 16,0-2-10-16,3 3-3 0,-2-1-2 15,3 3-6-15,-3 0-4 0,2 2-3 16,-1 0-1-16,3 2 0 0,2 0 2 16,1 1-3-16,0 1 2 0,4 1 2 15,2-1-3-15,-1-4 0 16,3 1 4-16,-2-2-3 0,4-1 1 16,1 1 0-16,-3-4-1 0,4 1 0 15,-3-1-1-15,-2-5 0 16,5 2-74-16,-1-3-17 0,3-3-25 0,3-3-37 15,1 0 28-15,-1-6-27 16,5-7-140-16</inkml:trace>
  <inkml:trace contextRef="#ctx0" brushRef="#br0" timeOffset="276785.0705">31173 18105 712 0,'0'0'0'15,"0"0"105"-15,0 0-80 0,0 0-23 16,0 0-4-16,0 0-46 15,0 0 9-15,0 0 21 0,0 0-3 16,-71 40-52-16,87-31-33 0,5 0 2 16,2 1 56-16,0 0 53 0,0-1 58 15,0 1 85-15,-1 1-36 16,-1 2-21-16,-7 0 6 0,-2 2-32 16,-2-1-26-16,-8-1-19 0,-2 1-14 15,-3-1-1-15,-4-4 0 0,-2-2-1 16,-1-2-8-16,1-3-41 0,0-2 14 15,5-4 7-15,3-5-15 16,1-7-6-16,0-3 20 0,6-2 8 16,10 1 15-16,1 1 4 0,7 4 35 15,2 6 58-15,-1 5 1 0,1 4-11 16,-2 2 4-16,-1 3-9 0,-4 6-57 16,-10 2-18-16,-6 1-5 0,-3 0 0 15,-5 1 0-15,-4-1 0 16,-1-3-117-16,5-1-28 0,-1-3-56 15,2-5-196-15</inkml:trace>
  <inkml:trace contextRef="#ctx0" brushRef="#br0" timeOffset="277236.9282">31868 17654 618 0,'0'0'0'0,"0"0"211"0,0 0-110 16,0 0-32-16,0 0 0 0,0 0 3 15,0 0-20-15,0 0-51 0,-34 2 2 16,16 46-1-16,3 15-3 15,-1 12 2-15,4 6 2 0,1 1-4 16,4-6-37-16,1-6 25 0,2-13 1 16,4-9 13-16,0-9 0 0,2-8-2 15,1-6-83-15,-3-6-33 0,0-8-200 16,0-9-171-16</inkml:trace>
  <inkml:trace contextRef="#ctx0" brushRef="#br0" timeOffset="277348.9404">31797 18045 674 0,'0'0'0'16,"0"0"6"-16,0 0 29 0,0 0-12 15,0 0-13-15,0 0-20 16,0 0-553-16</inkml:trace>
  <inkml:trace contextRef="#ctx0" brushRef="#br0" timeOffset="278147.2358">29869 16867 561 0,'0'0'0'0,"0"0"108"0,0 0-39 15,0 0-30-15,0 0-8 16,0 0-9-16,0 0-1 0,0 0 4 16,-211-136 2-16,175 136 4 0,-6 7 11 15,-4 1 2-15,-3 7-6 0,-2 4 11 16,-1 7-23-16,-1 3-11 0,1 4-5 16,0 5-4-16,0 5 0 15,5 4 1-15,4 6 0 0,6 4-1 16,6 5-3-16,7 7-1 0,5 9-1 15,7 5 4-15,9 12 3 0,3 10-1 16,12 1-6-16,6-1 0 0,5-12 0 16,6-8-1-16,3-4 0 0,1-4 3 15,6-4-4-15,3-4 2 16,7-4 0-16,4-6-2 0,10-3 0 16,4-1 4-16,5-4-3 0,10-3 0 15,4-3 0-15,8-7-20 0,10-5 14 16,8-4 1-16,8-6-1 15,6-2 10-15,9-2 0 0,2-6-7 16,4 0 6-16,-1-6 9 0,-9-5 2 16,-3-2 5-16,-1-9-2 0,-3-7 3 15,5-4-9-15,-3-8-3 0,1-4-2 16,-1-7 0-16,-1-4-2 0,-5 0-6 16,-3-2 4-16,-9 1 0 15,-15 0-3-15,-7-3-1 0,-16-5 2 16,-12-4-4-16,-8-4 6 0,-9-3 3 15,-9-5-5-15,-10-8 0 0,-9-2 4 16,-13-11-4-16,-9 0 0 0,-14-1 1 16,-10-6-1-16,-8 6-4 0,-10-1-8 15,-14 2-17-15,-8 5-3 16,-15 5 14-16,-16 6 8 0,-15 9-35 16,-18 11-35-16,-15 11 10 0,-14 7 22 15,-8 12-58-15,-1 7-130 0,5 5-96 16</inkml:trace>
  <inkml:trace contextRef="#ctx0" brushRef="#br0" timeOffset="283056.5178">29254 13852 349 0,'0'0'0'15,"0"0"0"-15,0 0 43 16,0 0-13-16,0 0 2 0,0 0-9 16,0 0-4-16,0 0 3 0,40 116-1 15,-38-90 28-15,1-1 15 0,0-3-13 16,0-2-6-16,1-4-1 0,3-3-11 15,-4-6 3-15,5-2 3 16,1-4-7-16,-3-1 14 0,6-4 12 16,2-11-11-16,1-3-3 0,1-7-4 15,3-6-8-15,3-5 10 0,2-6 10 16,3-6-16-16,2-2-17 0,-2 3-4 16,0 6 2-16,-4 7-12 0,-9 8-5 15,-1 5 0-15,-6 8 5 16,-5 2-7-16,0 6-16 0,0 5-45 15,5 0-103-15,-3 5-42 0,2 6-21 16,-4-1-315-16</inkml:trace>
  <inkml:trace contextRef="#ctx0" brushRef="#br0" timeOffset="283390.7855">29959 13706 497 0,'0'0'0'16,"0"0"85"-16,0 0 24 0,0 0 16 15,0 0-61-15,0 0-54 0,0 0 11 16,0 0 25-16,0 0-20 0,-54 122-9 16,48-86-6-16,3-1-2 15,3-6-2-15,0-3-5 0,2-3 4 0,2-7-4 16,-1-1-1-16,-1-4 0 16,0-4 1-16,-2-1-3 0,0-4-20 15,0-2-68-15,-3 0-113 0,-5-8-117 16</inkml:trace>
  <inkml:trace contextRef="#ctx0" brushRef="#br0" timeOffset="283507.3361">29965 13570 329 0,'0'0'0'0</inkml:trace>
  <inkml:trace contextRef="#ctx0" brushRef="#br0" timeOffset="283812.6152">30063 13703 378 0,'0'0'0'15,"0"0"31"-15,0 0 34 0,0 0-21 16,0 0 12-16,0 0 53 0,0 0-45 15,0 0-32-15,36 255 4 16,-36-239 5-16,-1-1-17 0,-2-5-14 16,-1-1-4-16,1-3-2 0,1-4 5 15,1 0 13-15,-2-2 8 0,0-7-1 16,2-7-17-16,1-5-6 0,6-1 3 16,6-6 10-16,3-1-3 0,5 5-9 15,3 1-1-15,2 4-3 16,4 3-1-16,-4 3 0 0,-2 3-4 15,0 4-61-15,-1-1-9 0,-2 3-30 16,-4-1-69-16,0 0-52 0,-4-3-196 16</inkml:trace>
  <inkml:trace contextRef="#ctx0" brushRef="#br0" timeOffset="284151.2019">30760 13134 646 0,'0'0'0'0,"0"0"137"0,0 0 5 16,0 0-95-16,0 0-37 0,0 0-10 15,0 0 0-15,0 0 9 16,0 0 9-16,-85 274 2 0,72-205 0 15,3-2 4-15,1-3-15 0,6-4-6 16,1-7-1-16,2-8 2 0,3-1-4 16,3-8 0-16,-1-4 3 15,-2-6-3-15,0-6 0 0,0-5 1 16,-2-5-1-16,-1-4-41 0,1-3-2 16,0-3-46-16,0 0-97 0,0-9-85 15</inkml:trace>
  <inkml:trace contextRef="#ctx0" brushRef="#br0" timeOffset="285116.5271">30595 13608 550 0,'0'0'0'15,"0"0"253"-15,0 0-139 16,0 0-50-16,0 0-49 0,0 0-11 15,0 0-3-15,0 0 2 0,0 0 0 16,285 1-3-16,-274 4 0 0,-5-4 17 16,-4-1-5-16,-2 1 10 15,0 2 3-15,-2 3 19 0,-4 6-16 16,1 4-18-16,-2 3-8 0,0 5 1 16,-1 0-1-16,1-3-3 0,4 3 2 15,1-6 0-15,2-5-2 0,0-1 2 16,4-6 1-16,1-5-1 0,1-1 7 15,5-3-4-15,1-6-1 16,5-3 0-16,0 0-3 0,4-1 0 16,-3 5 0-16,-1 0 9 0,-6 7 11 15,-1 1-10-15,-5 9-9 0,0 4-2 16,-1 6 2-16,-2 1-1 0,1 0 0 16,2-3 0-16,2-2 1 0,3-5-1 15,6-4 3-15,3-4-1 16,0-2-3-16,1-3-3 0,3-6-5 15,-2 2-11-15,-2-2-1 0,-2-4-8 16,-5 4-11-16,0 0 9 0,-1 2 4 16,-2 3 5-16,-2-1 9 0,-4 2 5 15,-1-1 5-15,-1 2 4 16,-1-3 0-16,1-1-2 0,-1 1 2 16,0-3 12-16,0 4 1 0,0 0 3 15,-2 2 4-15,-1 2 4 16,-6 2-17-16,-2 6-4 0,-1 4-1 0,-4 5 3 15,0 1-4-15,-1 2 0 16,2-1 3-16,6-2-5 0,2-3 0 16,7-1 4-16,2-5-4 0,6 0 0 15,5-2 5-15,0-3-3 0,6-3 0 16,-2 0 0-16,5-6-1 0,1-3 1 16,0 0-1-16,0-3-1 0,-1 1 0 15,-1-3 2-15,-3 0-2 16,-2-4-10-16,-4 0-8 0,4-3-9 15,-4-2 5-15,3-6-5 0,0-3-9 16,3-10-32-16,-3-3-18 0,1-7-62 16,-3-1-43-16,0-1 96 15,0 3 90-15,-4 3 10 0,2 8 87 16,-7 7 21-16,0 8 35 0,-3 6-47 16,-1 9-34-16,0-1-6 0,0 8-14 15,0 0-6-15,0 3 1 0,-4 4-36 16,0 11-8-16,-6 10 2 0,-3 12 0 15,-8 12 2-15,-2 6-3 16,-2 6-25-16,-4 3-2 0,5-5 17 16,1-3 6-16,10-5 6 0,3-8-2 15,9-5 2-15,1-5 2 0,11-8-1 16,2-4 0-16,6-5 0 0,0-6 0 16,2-5 1-16,1-5 0 15,2 0-2-15,-1-5 4 0,-2-4-1 16,0 2-2-16,-8 3 16 0,-4 4 17 15,-2 0 2-15,-6 4-23 0,-1 9-4 16,0 3-4-16,-1 3-1 16,-1-1-4-16,2-3-2 0,0-5-2 15,2-3-19-15,3-2-38 0,7-5-32 16,6-6-9-16,-2-6-109 0,5-8-51 16,-8-6-22-16</inkml:trace>
  <inkml:trace contextRef="#ctx0" brushRef="#br0" timeOffset="285211.2943">31694 13845 165 0,'4'-34'0'0,"-2"-2"0"0,0 1 363 16,0 6-200-16,-1 5-13 0,-1 8-59 15,0 4-63-15,0 5-5 16,0 2 27-16,0 5-5 0,0 0-36 16,4 3-18-16,-1 4-172 0,0-3-322 15</inkml:trace>
  <inkml:trace contextRef="#ctx0" brushRef="#br0" timeOffset="285948.7313">31932 13724 422 0,'0'0'0'15,"0"0"88"-15,0 0-19 0,0 0-5 16,0 0-21-16,0 0-1 0,0 0 20 16,0 0-9-16,0 0 4 0,79-21 9 15,-57 21-18-15,1 5-10 16,-2 1-14-16,-8 4-13 0,-1 3-7 15,2-1-4-15,-9 3 0 0,-2 0 5 16,-3-1 3-16,-5 3-2 0,-5-5-3 16,-3 2 0-16,-3-3 0 0,-4 0-1 15,1 0-4-15,-2-2-23 16,0 0 15-16,2 1 6 0,1 0 4 16,0 1 0-16,6 3 0 0,0-2-3 15,8 0 3-15,4 0 0 0,4-3 0 16,8 3 11-16,2-4-2 15,2 0-1-15,0-3-4 0,5 0-3 16,-1 1 1-16,-1-3-4 0,0-1-191 16,-2 0 20-16,0-2-76 0</inkml:trace>
  <inkml:trace contextRef="#ctx0" brushRef="#br0" timeOffset="286203.2551">32312 13947 582 0,'0'0'0'0,"0"0"48"0,0 0 73 16,0 0-34-16,0 0-79 0,0 0-12 16,0 0 8-16,0 0 30 0,0 0-4 15,-65 5-2-15,52 12-18 16,2 0-6-16,2-3-4 0,5-2 0 16,4-2 6-16,5-3 0 0,5-1 2 15,5-1-3-15,-7-2 4 16,10 0 3-16,-5 0-4 0,-3 6-4 15,6-2-1-15,-6 6-2 0,1-4-2 16,2 1-54-16,-4-2-51 0,0-5-35 16,1-3-14-16,1-3-10 0,7-8-184 15</inkml:trace>
  <inkml:trace contextRef="#ctx0" brushRef="#br0" timeOffset="286439.6478">32758 13489 595 0,'0'0'0'16,"0"0"120"-16,0 0 8 0,0 0-18 16,0 0-42-16,0 0-56 0,0 0-11 15,0 0 5-15,-48 79 6 16,35-26-2-16,0 5 1 0,-1 2-7 16,3-4-2-16,0-4-3 0,1-8-5 15,1-7-10-15,-2-9 8 0,4-7-3 16,1-7 1-16,4-2 7 0,-1-4-16 15,-3-3-50-15,2-2-60 16,-9-3-31-16,5-7-61 0,-4-8-205 16</inkml:trace>
  <inkml:trace contextRef="#ctx0" brushRef="#br0" timeOffset="286730.4809">32572 13947 355 0,'0'0'0'15,"0"0"122"-15,0 0 3 16,0 0-15-16,0 0-46 0,0 0-25 15,0 0-17-15,0 0-8 0,0 0 3 16,233 24-1-16,-226-26-8 0,-1 2-4 16,-6 2-7-16,-1 7 0 0,-9 7 6 15,-2 2 46-15,-4 2-28 16,2 0-2-16,0-3-3 0,6-2-4 16,5-4-5-16,3-2-3 0,9-1 3 15,7-7-2-15,4-1-1 0,4-7-2 16,4-4-1-16,1-6-2 15,0-1-3-15,0-3 2 0,-6 1-1 16,-3-1 2-16,-5 4 1 0,-8 3 0 16,-5 4 0-16,-3 4 9 0,-9 4-11 15,-5 2-21-15,2 0-37 0,0 4-144 16,1 0-96-16</inkml:trace>
  <inkml:trace contextRef="#ctx0" brushRef="#br0" timeOffset="287566.3424">33076 14087 704 0,'0'0'0'16,"0"0"-21"-16,0 0 37 0,0 0 4 15,0 0-5-15,0 0 19 0,0 0 22 16,0 0 12-16,0 0-35 0,-26-13-13 16,12 17-3-16,-2 5-4 0,2 1-10 15,3 1 0-15,3 2 1 16,7-3-3-16,1 0 2 0,4-2 3 16,6-5-2-16,3-3 7 0,-2 0-2 15,1-3-1-15,-1-2-3 0,-3-6 1 16,0 0 7-16,0-3 9 15,-3 0-4-15,-3-2-8 0,1 2-8 16,-3 2 1-16,0 6-3 0,0 1 0 16,0 5-6-16,0 0 6 0,0 0 0 15,0 0-12-15,0 0-18 0,2 2 21 16,-1 2 4-16,2-2-9 0,4 1 6 16,-5 0 8-16,2-3 0 0,0 2 4 15,-4-2 2-15,1 0 0 16,-1 0-3-16,0 0 1 0,0 1-3 15,0 0-2-15,0-1 1 0,0 1 0 16,0-1 0-16,0 1 0 0,0 2-1 16,0-3 0-16,0 1 2 0,0 2 2 15,0-3-4-15,0 1 2 16,0-1 4-16,0 0-5 0,0 0 0 16,0 1 0-16,2 5 1 0,1-2 6 15,0 2-7-15,3 4 0 0,0-3 0 16,2 5 5-16,-3 0-2 0,1 2 6 15,-5-1 1-15,-1 2 0 16,0-2 1-16,-5-5-4 0,-1 1 0 16,-4-2 4-16,0-2 1 0,6-1-6 15,-1-1-3-15,4-3-2 0,1 0 6 16,1 0 8-16,5-4-14 0,6-2-2 16,-2 1-5-16,-2 4 6 15,-1 1-4-15,-4 0 7 0,4 6 4 16,-3 6 6-16,1 2 1 0,-1 2-9 15,-4 2-4-15,0-3 2 0,0-4-6 16,0-3-51-16,0-1-38 0,0-2-54 16,0-5-226-16</inkml:trace>
  <inkml:trace contextRef="#ctx0" brushRef="#br0" timeOffset="287786.3409">32343 13687 768 0,'0'0'0'15,"0"0"151"-15,0 0-62 0,0 0-35 16,0 0-25-16,0 0-24 0,0 0-10 15,0 0-406-15</inkml:trace>
  <inkml:trace contextRef="#ctx0" brushRef="#br0" timeOffset="309766.4267">19399 13284 428 0,'0'0'0'0,"0"0"51"15,0 0-36-15,0 0 13 0,0 0 8 16,0 0 6-16,0 0 7 0,9-68 19 16,-6 54-5-16,3-1-1 0,-2 0 0 15,3-2-34-15,-1 1-15 0,1-4-6 16,5-2 3-16,1-2-1 15,3-3-5-15,3-5-2 0,4-6 0 16,0-1-3-16,0 2 2 0,0 1 8 16,-4 0-6-16,-1 4 2 0,-4 5-2 15,-3 4 3-15,-3 6 4 0,-2 7 2 16,-1 2 0-16,-4 6 4 16,0 2-4-16,1 0-7 0,-2 12 9 15,3 6-6-15,1 5-7 0,-1 6 2 16,-1 3 0-16,2 3-4 0,3 3 2 15,0 1 1-15,0-1-3 0,1 1 2 16,-2-4 0-16,0-2-1 16,-2-2 0-16,-1-5 3 0,-2-1-3 15,0-5 0-15,-1-2 4 0,0-3-4 16,0-5 0-16,-1-2 0 0,0-5-25 16,-2-3 0-16,-1 0-14 0,-2-8-105 15,-3-2-73-15,-5-6 9 16,-1-4-61-16</inkml:trace>
  <inkml:trace contextRef="#ctx0" brushRef="#br0" timeOffset="309924.345">19568 12991 396 0,'0'0'0'0,"0"0"210"15,0 0-114-15,0 0-30 16,0 0 6-16,0 0 1 0,0 0-14 16,0 0 26-16,40-64 13 0,-6 58-28 15,0 6-53-15,-4 0-15 0,-4 7-4 16,-8 4-75-16,0 2-62 0,-5 1 10 15,0 1-57-15,-2-5-100 16,0-4-12-16</inkml:trace>
  <inkml:trace contextRef="#ctx0" brushRef="#br0" timeOffset="310375.263">20139 12771 616 0,'0'0'0'0,"0"0"267"0,0 0-156 15,0 0-52-15,0 0-27 0,0 0-15 16,0 0-1-16,0 0 13 0,0 0-1 15,-79-18-14-15,67 26-11 0,-3-3-1 16,3 7-2-16,2-3 0 16,1 1 0-16,1 3 1 0,1-1-4 15,4 5 3-15,0-1 0 0,3 1 0 16,3 2-1-16,6 2 0 0,7 1-2 16,2-2 3-16,6-1 0 15,0 3 4-15,1-3-2 0,-5 1 0 16,-1 1-2-16,-8 0 0 0,-7-2 0 15,-4 0 3-15,-1-2 1 0,-10-1 3 16,-3-1 28-16,-6 2-2 0,-4-3-11 16,-4-3-12-16,-3-1-8 0,-1-3 0 15,0-5-1-15,5-2 2 0,2 0-6 16,8-9-83-16,2-3-2 16,8 1-19-16,4-3-113 0,3 3-104 15</inkml:trace>
  <inkml:trace contextRef="#ctx0" brushRef="#br0" timeOffset="310949.5663">20298 13250 530 0,'0'0'0'0,"0"0"147"16,0 0-62-16,0 0-39 0,0 0 10 16,0 0 1-16,0 0 10 0,0 0 9 15,0 0-12-15,42-164-15 0,-35 132-27 16,-1 0-18-16,-2 0-2 0,-1 1 0 16,1 1-1-16,0 4 1 0,-2 3-4 15,5 2 4-15,-1 3-3 16,2 4 4-16,2 1 2 0,1 2-5 15,0 5 0-15,2 2 0 0,-5 4 6 16,-3 4-4-16,-2 11-2 0,1 8 0 16,-3 11 0-16,1 7 14 0,0 5-15 15,3 1 2-15,-3-1 2 16,1-1 4-16,4-6-5 0,-1-3 2 16,3-3-5-16,2-7 2 0,0-4 1 15,1-4-3-15,-3-4 2 0,-3-3 4 16,1-3-7-16,-1-1 2 0,-1-3 0 15,-4-1-37-15,-1-3-33 16,0 0-22-16,0-7-44 0,-1-5-211 16,-9-4-199-16</inkml:trace>
  <inkml:trace contextRef="#ctx0" brushRef="#br0" timeOffset="311100.8196">20402 12995 621 0,'0'0'0'16,"0"0"353"-16,0 0-230 0,0 0-18 16,0 0-33-16,0 0-51 0,0 0-17 15,0 0-8-15,0 0-345 16,223 19-156-16</inkml:trace>
  <inkml:trace contextRef="#ctx0" brushRef="#br0" timeOffset="321333.7181">10313 13786 124 0,'0'0'0'16,"0"0"0"-16,0 0 113 0,0 0-25 15,0 0-24-15,0 0-15 16,0 0 4-16,0 0-13 0,-10-15-11 15,7 10 2-15,2 5-21 0,-1-1-9 16,0-2 1-16,-3 0 0 0,0 0-3 16,-2-1 2-16,-2 2 4 0,-2-1 19 15,0 2 25-15,-4-2 4 16,-1 3-11-16,-2 0-10 0,-6 0-22 16,1 0-8-16,-7 0 0 0,-6 3-2 15,0 1 0-15,-6-2-3 0,0 5-2 16,1-5 1-16,1-2-1 0,4 0 5 15,1 0 0-15,2 0 2 16,-2 0-1-16,1 3-1 0,1-1 1 16,-1 1 6-16,1 3 1 0,1-1 1 15,3 2 1-15,-1 2 3 0,3 0-4 16,1 1 0-16,5 1-4 0,3-3 0 16,4-1 1-16,4 1-6 0,5 1 0 15,2-1 5-15,2 7-6 16,1 3-1-16,0 2 3 0,0 5-1 15,0 3 0-15,-1 2 0 0,0 4 1 16,-5 3-1-16,0 4 0 0,-4 3 1 16,-1 3 0-16,0 3 1 0,-3 4-2 15,2-1 0-15,-2 1 0 16,2 2 0-16,-1 2 0 0,1 5 1 16,1-2-2-16,-3 4 1 0,3 5 0 15,-6-1 0-15,0 2 1 0,-3 2 0 16,-1 2 0-16,4 2-1 0,-3 2-1 15,3-4 1-15,-1 2 0 16,2-1 1-16,0-1-1 0,2 0 0 16,0 1 2-16,-2 2-3 0,-2-3-4 15,-2-3 2-15,1 0 1 0,-1-2-1 16,3-1 5-16,-2-2-4 0,3 1 2 16,-1-1 1-16,2 1-2 0,2 2 0 15,1-2 2-15,-3 0-2 16,4-3 2-16,-2-2-1 0,-1 3 0 15,3 0 0-15,-3-1 0 0,3-2 0 16,-2-6 0-16,1-3 0 0,-3-2 1 16,4-2-1-16,3-5 0 15,0-3 0-15,2 0 0 0,2-1 0 16,3-3 0-16,0 3 1 0,1-3-1 16,1 4 4-16,3 8-5 0,-1 0 2 15,0-2-1-15,-1-2 0 0,-1-7 0 16,3-8 0-16,0-1 0 0,2-4 0 15,0 4 1-15,3-4-1 16,-3 3 0-16,2-1 1 0,0 2-1 16,1-2 0-16,-1 2-2 0,0 0 3 15,-1-1-1-15,4-1 0 0,-1-3 0 16,2-1 0-16,1-4 0 0,1 0-1 16,2-6 0-16,2-3-1 15,5-6 0-15,3-5 1 0,7 0 2 16,6-7 42-16,2 0-24 0,4-1 25 15,7-2 2-15,-2 3-33 0,5 3-10 16,-1 2-2-16,-1 2 1 0,-1 1-3 16,3 4-5-16,2 1-45 0,1 1-82 15,-1-1-213-15</inkml:trace>
  <inkml:trace contextRef="#ctx0" brushRef="#br0" timeOffset="332954.0098">3302 13008 577 0,'0'0'0'0,"0"0"47"16,0 0 26-16,0 0-6 0,0 0 6 15,0 0-14-15,0 0-10 16,0 0-7-16,-24-37-17 0,20 41-3 15,0 4 9-15,3 4-6 0,-2 5-3 16,-2 5-4-16,0 4-1 0,-5 3-9 16,1 2-2-16,1-1 2 0,1 2-3 15,-1-2-4-15,4-3 1 16,1-4-1-16,3-5-1 0,3-2 0 16,6-5-6-16,7-3 1 0,7-3 10 15,2-2 5-15,6 0 10 0,1-3 3 16,-3 0-3-16,2 0-11 0,-5 0-6 15,-4-1-1-15,-3-2-2 16,-6 2 0-16,-2-2 0 0,-3-1-70 16,-2-2-61-16,-2-5-50 0,-3-3-161 15</inkml:trace>
  <inkml:trace contextRef="#ctx0" brushRef="#br0" timeOffset="333140.7631">3500 13073 778 0,'0'0'0'15,"0"0"153"-15,0 0-62 0,0 0-22 16,0 0-35-16,0 0-19 0,0 0 11 16,0 0-16-16,0 0 3 0,-48 408-1 15,37-343-5-15,0-6-2 16,3-5-3-16,3-5-2 0,3-11 0 16,2-5 0-16,0-9-76 0,2-5-25 15,2-4-47-15,1-8-152 0,-3-7-87 16</inkml:trace>
  <inkml:trace contextRef="#ctx0" brushRef="#br0" timeOffset="333496.5042">3174 12768 809 0,'0'0'0'16,"0"0"91"-16,0 0 12 0,0 0-35 15,0 0-45-15,0 0-16 0,0 0 4 16,0 0-3-16,0 0-2 0,-270 354-3 16,259-250-3-16,7 7 0 15,4 0 1-15,7 2-1 0,9-2 6 16,3-3-5-16,7-5 0 0,2-14 1 16,3-6 6-16,4-11-1 0,2-14 2 15,8-10-4-15,1-15 1 0,7-12 6 16,4-15 4-16,2-12 4 0,7-23 6 15,2-18 13-15,5-17-4 16,2-18-11-16,-5-11 1 0,1-7 2 16,-6-6-3-16,-11 1-11 0,-14 6-11 15,-19 10-2-15,-20 12 0 0,-12 20-192 16,-20 15-14-16,-16 16-85 0,-3 11-286 16</inkml:trace>
  <inkml:trace contextRef="#ctx0" brushRef="#br0" timeOffset="336168.8453">3970 13329 448 0,'0'0'0'0,"0"0"140"15,0 0-26-15,0 0-10 16,0 0-28-16,0 0-22 0,0 0-2 15,0 0 13-15,0-278-9 0,0 249-3 16,-3 1-8-16,-9 5-25 0,-2 3-12 16,-3 0-5-16,-6-3 3 0,-3-1-1 15,-6-5-1-15,-6-1 5 16,-4-2-7-16,-7 3-4 0,-1 5 3 16,-4 11-2-16,4 13-8 0,-3 9 13 15,1 13 1-15,2 10-8 0,-2 3-6 16,6 2-33-16,6 3-30 0,5-2-46 15,6-2-71-15,7-4-192 16</inkml:trace>
  <inkml:trace contextRef="#ctx0" brushRef="#br0" timeOffset="336647.93">4660 12893 898 0,'0'0'0'16,"0"0"0"-16,0 0-1 0,0 0 13 15,0 0-1-15,0 0 10 0,0 0 16 16,0 0 0-16,0 0-3 0,122 247 1 16,-109-218-17-16,-2 0-10 15,-3-5-5-15,-1-3-2 0,-1 1 2 16,-3-5-4-16,-1-3 2 0,-1 0-2 16,1-4-31-16,1-2-23 0,0-3-22 15,2-5-36-15,3 0-55 0,2-10-11 16,-1-6 30-16</inkml:trace>
  <inkml:trace contextRef="#ctx0" brushRef="#br0" timeOffset="336860.3682">4970 13014 892 0,'0'0'0'0,"0"0"82"0,0 0-23 16,0 0-28-16,0 0-18 0,0 0 3 15,0 0 11-15,0 0-2 16,-149 304 12-16,118-239 2 0,-5-1-16 15,1 1-17-15,-1-2 0 0,-1-5-5 16,2-2-1-16,2-6 0 0,1-5 3 16,2-5-4-16,4-5-14 0,1-5-8 15,5-7-24-15,5-1-11 16,3-7-18-16,6-2-55 0,6-3-76 16,0-5-63-16</inkml:trace>
  <inkml:trace contextRef="#ctx0" brushRef="#br0" timeOffset="337190.9504">4955 13594 711 0,'0'0'0'0,"0"0"-21"16,0 0 35-16,0 0 24 0,0 0-34 15,0 0 8-15,0 0 21 16,0 0 15-16,0 0-13 0,-37 233 4 15,37-198-5-15,2-6-6 0,5-2-4 16,1-6-1-16,7-5-5 0,-1-7-7 16,3-7-5-16,2-4 4 0,4-11-3 15,-1-11 5-15,2-7 2 16,-3-9 2-16,-1-2 1 0,-6-1 11 16,-2 2 14-16,-9 5-1 0,-3 8-1 15,-6 9-11-15,-10 9-6 0,-2 9-17 16,-6 1-6-16,-5 10 0 0,2 9-31 15,-4 5-22-15,4 3-66 16,6 3-17-16,5-8-57 0,10-3-184 16</inkml:trace>
  <inkml:trace contextRef="#ctx0" brushRef="#br0" timeOffset="337571.9358">5362 13682 929 0,'0'0'0'0,"0"0"0"16,0 0 2-16,0 0 33 0,0 0-17 15,0 0-13-15,0 0-2 16,0 0 9-16,-36 65 14 0,30-38 0 16,4 0-3-16,1-1-7 0,1 2-2 15,0 0-7-15,1-2-7 0,4-1 0 16,-3-5 3-16,4-5-3 0,2-7-3 15,3-2 3-15,2-6-2 16,0-5 3-16,4-7 6 0,-1-5-3 16,2-4 0-16,-1 1-5 0,-1 2 2 15,-1 2 2-15,-5 8-1 0,-2 6 32 16,-2 3-5-16,0 11-2 0,-1 2-10 16,-3 5-12-16,3-2-4 0,-3-3 1 15,1-1 0-15,9-9-3 16,1-4-4-16,5-2 2 0,3-14-1 15,0-2-14-15,1-2-19 0,-5-1-67 16,3 6-78-16,-6 5-41 0,-2 6-74 16</inkml:trace>
  <inkml:trace contextRef="#ctx0" brushRef="#br0" timeOffset="337834.703">5759 13794 743 0,'0'0'0'0,"0"0"224"16,0 0-110-16,0 0-35 0,0 0-8 16,0 0-35-16,0 0-11 0,0 0-9 15,0 0-7-15,100 110-1 0,-100-92 0 16,0-3 9-16,-3 0-3 0,-4-5-4 16,-2 0 0-16,1-5-5 0,-2-5-4 15,-1-2 3-15,2-9-8 16,4-2-36-16,5-3 24 0,0-3 0 15,10-1 6-15,5-4 10 0,2-1 0 16,5-3-3-16,6 3 1 0,0 0-30 16,1 5-93-16,-1 4-62 0,-4 1-142 15</inkml:trace>
  <inkml:trace contextRef="#ctx0" brushRef="#br0" timeOffset="338585.3022">7034 13419 576 0,'0'0'0'0,"0"0"17"0,0 0 23 15,0 0 26-15,0 0-41 0,0 0-7 16,0 0 12-16,0 0-7 0,0 0-2 16,-69 80 5-16,61-49-4 0,3 3 5 15,1 1 2-15,3 2-13 16,1-2-2-16,0-2 5 0,7-3-10 16,0-6-2-16,2-7-1 0,6-5 5 15,-3-4 0-15,3-5-2 0,-1-3 2 16,2-1 1-16,-1-6 14 0,0-3-4 15,-3-2 5-15,1 2 8 16,-4-2 0-16,-2-1-9 0,-3-2-7 16,0-5-2-16,-2 2-7 0,-2-2-5 15,0-3 0-15,-6 0-3 0,-1-4 0 16,-5 2 0-16,-2-1-4 0,1 2-4 16,0 6 2-16,-3 2-5 0,1 6 4 15,3 6 5-15,-2 2 0 16,1 2-6-16,-3 8 8 0,1 5 1 15,-1 3-5-15,1 3-12 0,6 3-35 16,0-3-49-16,6-1-10 0,3-1-57 16,0-5-121-16,0-6-126 0</inkml:trace>
  <inkml:trace contextRef="#ctx0" brushRef="#br0" timeOffset="338990.7817">7320 13560 661 0,'0'0'0'0,"0"0"16"15,0 0 77-15,0 0-22 0,0 0-31 16,0 0 31-16,0 0-37 0,0 0-13 16,20 67 4-16,-17-48 9 0,5-3 2 15,-4 0-13-15,2-5-1 16,-3-3-5-16,1-1-6 0,-1-3-4 15,-1-4-6-15,0 0 1 0,1 0 4 16,-1-2-1-16,2-5 4 0,0-2-5 16,1-3-3-16,1-2 3 0,3 3-5 15,-3 1 2-15,0 7 7 16,0 3 4-16,-1 4-8 0,0 16 7 16,1 5-1-16,-2 5-5 0,-1 0 2 15,-2-2-5-15,3-6-4 0,1-6 4 16,3-5 1-16,4-9-4 0,1-2 2 15,1-9 7-15,1-8 0 16,4-3-2-16,-3-4-4 0,0-4 0 16,-4 2 2-16,-1 4-2 0,-3 6 0 15,-2 3 0-15,-2 7-4 0,1 3-45 16,2 3-75-16,2 3-39 0,4 5-170 16,-1-2-70-16</inkml:trace>
  <inkml:trace contextRef="#ctx0" brushRef="#br0" timeOffset="339436.525">7891 13530 533 0,'0'0'0'0,"0"0"110"16,0 0-50-16,0 0 14 15,0 0 0-15,0 0-15 0,0 0-12 16,0 0 5-16,0 0-11 0,12 147-11 15,-12-123 10-15,-6-1 0 0,0-4-7 16,1-3-9-16,4-6-13 0,-1-4-8 16,2-4-5-16,0-2-5 0,5-8-3 15,7-3 18-15,-1-10-8 16,3-1 0-16,6 1-2 0,-1 4 2 16,2 9 19-16,-2 4 14 0,-3 4-1 15,-3 8 7-15,-2 10-10 0,-5 7-17 16,-1 5-9-16,-5-1-2 0,0-2-2 15,0-5-34-15,0-3-49 16,6-4-80-16,2-5-111 0,-1-1-229 16</inkml:trace>
  <inkml:trace contextRef="#ctx0" brushRef="#br0" timeOffset="340083.4745">4633 14555 868 0,'0'0'0'0,"0"0"2"0,0 0 1 16,0 0 18-16,0 0-6 0,0 0-4 15,0 0 12-15,0 0 6 16,-30 349 0-16,24-330-8 0,1-5-9 15,2-5-6-15,-3-5 0 0,3 0 0 16,-5-4-12-16,-1-2-52 0,3-3-30 16,-5-9-59-16,2-5-82 0,2-5-160 15</inkml:trace>
  <inkml:trace contextRef="#ctx0" brushRef="#br0" timeOffset="340183.2407">4620 14432 998 0,'0'0'0'16,"0"0"-133"-16,0 0 23 0,0 0-154 16</inkml:trace>
  <inkml:trace contextRef="#ctx0" brushRef="#br0" timeOffset="358183.8971">2904 7231 259 0,'0'0'0'0,"0"0"-46"0,0 0 84 15,0 0 11-15,0 0-11 16,0 0 20-16,0 0 23 0,0 0-10 16,-50-70-2-16,41 65-4 0,-1 2-9 15,1-1-13-15,-3-1-4 0,2 2-20 16,3 0-14-16,2 1-4 0,-5 2 0 15,0 0-2-15,-3 0-14 16,-6 0 15-16,-6 2 0 0,0 3-3 16,-6 1 4-16,0 1 0 0,2 0 2 15,-2-2 13-15,1 1 13 0,-1-2-20 16,0 2 0-16,-3 1-4 0,0-1-2 16,-4 4-2-16,-1-1-2 15,-2 2 1-15,0 1 0 0,-1 2 0 16,-2 0-1-16,-1 4-1 0,-3 4 2 15,-1-1 0-15,1 4-1 0,3 2 1 16,-2-1 0-16,5 2 0 0,-3 1 0 16,8 0 0-16,-1 3 0 0,6-3 0 15,4-1 0-15,4 4 0 16,2 1 0-16,4 5 1 0,2 2 1 16,4 7-3-16,1 0 1 0,0 4 0 15,-2 6 3-15,3-1-3 0,0 5 0 16,3 0 9-16,2 1-5 0,-3 3 0 15,4 3-3-15,-3-4-1 16,2 5 0-16,0 0 3 0,-1 4-4 16,6 2 2-16,-7 4 0 0,3 3 2 15,1 1 14-15,-4 4 6 0,3 2 3 16,3 5-12-16,-1 3-6 0,-1 2-4 16,0 2-1-16,-1-3-2 0,-3 4-2 15,-3 0 2-15,5 5 2 16,-6 2-4-16,0 0-2 0,3 0-2 15,-4-1-3-15,3-6 7 0,-3 3-1 16,-1-3 1-16,2 0 2 0,-1-1-1 16,4 1 0-16,-1 6 0 0,1 5 4 15,0-2-4-15,1 4 0 16,0-2 3-16,-2-2-4 0,-2-4 2 16,1-6 1-16,0-1-2 0,3-3 0 15,-2-2 0-15,0-5 0 0,-1 2 0 16,3-2 1-16,-3-3-2 15,0 2 2-15,0 1 1 0,0-2 1 16,-2 4 3-16,0-3-1 0,0 2 0 16,-1 1-3-16,2 0 0 0,0 1-2 15,0-5 0-15,3-3 0 0,2 0 0 16,0-9-5-16,4-5 5 0,-1-7 0 16,3-6-1-16,0 0 1 0,-2-2 0 15,2 1 0-15,-2 0 0 16,0 1 0-16,0-2 3 0,0 0-2 15,1-1-1-15,1-1 0 0,4-2 3 16,3-1-4-16,1-4 1 0,0-4 0 16,1 0 0-16,1-7 15 0,1-9 8 15,3-2 13-15,2-10-5 16,7-5-2-16,1-3-7 0,6-4-8 16,6-3-10-16,1 0-4 0,5-3 0 15,2-7 3-15,0 0-4 0,6 1-8 16,-2 0-8-16,2 1-13 0,7-1-3 15,-1 3-30-15,4 2-78 16,1 4-81-16,-4-2-140 0</inkml:trace>
  <inkml:trace contextRef="#ctx0" brushRef="#br0" timeOffset="473486.2962">7850 11498 350 0,'0'0'0'0,"0"0"17"0,0 0 18 16,0 0-9-16,0 0-22 16,0 0-3-16,0 0 8 0,0 0-3 15,0 0 8-15,17-14 19 0,-13 9 4 16,-2 1-10-16,0-1-8 0,4-1 5 16,1-1-2-16,6 1 0 0,0-2 5 15,5 2 4-15,2 0-9 16,2-3 0-16,3 3 5 0,3-2 2 15,1 1-4-15,2 1-17 0,3 0-6 16,1-1-1-16,0 0 0 0,3 0 0 16,-3 1-2-16,-2-3 2 0,-2 3 1 15,-7-2-2-15,-1 1 0 0,-5 1 2 16,-5-1-2-16,1 3 3 16,-3 1-3-16,-3-2 0 0,2 1 0 15,0 0 1-15,-2 2-2 0,2-1 2 16,-3 2-1-16,2 0 0 0,-1-2 0 15,0 0 1-15,-3-1-1 0,-1 3 1 16,-1 0-1-16,-3-1-3 16,0 2-12-16,0 0-45 0,0 0 14 15,0 4 21-15,-5 1-29 0,0 1-62 16,3-2-7-16,-4 0-38 0</inkml:trace>
  <inkml:trace contextRef="#ctx0" brushRef="#br0" timeOffset="473963.7431">7855 11490 301 0,'0'0'0'0,"0"0"79"15,0 0-49-15,0 0 11 0,0 0 3 16,0 0 20-16,0 0-2 0,0 0 5 16,0 0 10-16,255-104-19 0,-214 94-24 15,-3 2-27-15,1 4-4 0,-1 2-2 16,0-4 1-16,1 1-2 16,-1 1 0-16,-2 1 0 0,0-1-3 15,-6-1 2-15,-2 1 0 0,-5-3 2 16,-5 2 0-16,-2 1 0 0,-1 1 0 15,-3-1 4-15,-1 2-4 0,1 2-1 16,-1 0 0-16,2 0-72 16,4 0-38-16,1 0-56 0,-2 0-61 15</inkml:trace>
  <inkml:trace contextRef="#ctx0" brushRef="#br0" timeOffset="485967.9001">5236 14827 358 0,'0'0'0'16,"0"0"-26"-16,0 0 27 0,0 0 29 15,0 0-3-15,0 0 11 0,0 0 17 16,0 0 17-16,-33-19-12 0,27 15-60 16,2 2 0-16,-1 2 120 0,-2 0-109 15,-1 0-12-15,0 6-1 16,-7 4 0-16,1 5-2 0,-5 1 3 16,0 1-1-16,-4 5-3 0,-3 0 1 15,4-2 5-15,5-2-2 0,0-2 2 16,8-3 0-16,4-4-2 0,5-1-3 15,0-2-2-15,7-2 6 16,2-3 0-16,3-1 54 0,1-1-15 16,1-6-7-16,4-2 7 0,-1 2 2 15,-1-2-16-15,0-2 316 0,0-2-633 16,2-4 311-16,-2 0-5 0,3-3-7 16,-1-2-3-16,1-3-2 0,7-2-2 15,-2-4 0-15,-1-4 0 16,0-1 2-16,-2 1-2 0,-7-1 0 15,-1 1 0-15,-4 0 2 0,-5-2-1 16,-3-1-1-16,0 0 0 0,-1 3 3 16,0-1-2-16,0 2 6 0,-1 1-5 15,1 1-2-15,0 2 0 16,1 6 5-16,3 6-3 0,-3 7 5 16,-1 5 2-16,0 3-7 0,0 2 14 15,-1 1-1-15,-3 0-12 0,-2 7-2 16,-4 4 0-16,-2 9-2 0,0 1 2 15,1 10 400-15,0 5-802 16,2 1 401-16,3 0 1 0,0 1-2 16,-2 0 0-16,2 1 0 0,-2-1-6 15,2-1 6-15,0 1 2 0,4-3-2 16,2-2-2-16,1-3 3 0,9-3 0 16,0-4-1-16,2-4 3 0,3-1-3 15,-1-5 2-15,4-1 0 16,-3-4-1-16,4-1 0 0,-3-6 2 15,3-1-3-15,1 0 2 0,-4-3 1 16,2-5-1-16,-4 2 3 0,-2-3-1 16,-2 0 3-16,2 3 5 0,-3-1 1 15,1-2-3-15,-3 0-6 16,3-3-1-16,1 1-3 0,0-1 2 16,5-1 0-16,-9 2-1 0,2 0 0 15,-5 4 2-15,-1-1-2 0,-3 3 0 16,0-1 10-16,0 4-8 15,-4 0 2-15,1-1-2 0,-1 1-2 16,-3 1 0-16,-1 1 2 0,2 0-2 16,-4 0-3-16,1 6 3 0,1 3-4 15,-2 2 6-15,0 1-3 0,1 3 0 16,0 1 1-16,4 0 0 0,1-1-5 16,3 0-3-16,1-1 10 15,0 1-2-15,4-1 0 0,3-3 1 16,3-4-1-16,2-3 0 0,2-1 9 15,2-1-4-15,2-2 1 0,0-2-2 16,3-4-3-16,2 1 6 0,-2-3-1 16,0 2-6-16,-2 2 0 15,-1 1 2-15,-1 2-3 0,-2 1 1 16,0 0 0-16,-3 0 0 0,2 0 1 16,-3-8 1-16,5 1-4 0,-3-2 4 15,1-1-4-15,-1 0 0 0,0 0 3 16,-1 0 0-16,-4 2-2 0,-3 2 2 15,-5 0 4-15,0 3-3 16,-3-3 0-16,-1 2-2 0,0 1 0 16,-2 1-2-16,0 0 2 0,1 2-4 15,0 0 1-15,-2 2 1 0,2 1-2 16,-3 0 4-16,1 1 0 0,2 2 0 16,-3 2-1-16,0 1 1 15,0 0 0-15,0 7-1 0,-1-6 1 16,4 6 0-16,-2 0-2 0,2-6 2 15,1 7-3-15,3-9 4 0,-1 1-1 16,2-1 0-16,1-4-4 0,3-1 4 16,2 0 0-16,3-3 0 0,0 0 2 15,1-2 0-15,2-4 8 16,-1-2 3-16,-2 2-2 0,1 1 2 16,-3 0-4-16,-2 5-4 0,5 0 0 15,2 7-3-15,3 5-2 0,2 4 0 16,1 0 4-16,1-1-4 0,2-3 0 15,-4-4 0-15,0 0 0 16,-4-4-23-16,-1-1-12 0,-6-1-56 16,-5 0-59-16,-1-2-59 0,-9 0-50 15,1 0-200-15</inkml:trace>
  <inkml:trace contextRef="#ctx0" brushRef="#br0" timeOffset="495968.8368">5381 10164 691 0,'0'0'0'0,"0"0"-18"16,0 0 22-16,0 0 8 0,0 0-9 16,0 0-2-16,0 0 1 0,0 0-1 15,451 1 0-15,-367-8-1 16,12-2 0-16,13-3 55 0,17 4-10 15,7-3 10-15,11-1-16 0,9 6-27 16,-1-3-10-16,4 5-2 0,-4 2 0 16,-3 0-44-16,1 2 31 0,4 0 5 15,7 4 5-15,7-1 0 16,11-2 2-16,7-1 1 0,13-4 0 16,14-1 0-16,13 1 0 0,10-2 11 15,5 5 8-15,2-5 27 0,-3 6-7 16,-3 0-14-16,-9-1-8 0,-4 1-7 15,-10 2-5-15,-10 0-2 16,-8-1-1-16,-6-1-1 0,-5 0 0 16,-11-1-2-16,-11-3-31 0,-9-2-30 15,-12-3-84-15,-13 2-129 0</inkml:trace>
  <inkml:trace contextRef="#ctx0" brushRef="#br0" timeOffset="496717.0619">5036 8476 489 0,'0'0'0'0,"0"0"4"16,0 0-1-16,0 0-1 0,0 0-1 16,0 0 1-16,0 0-4 15,0 0 4-15,0 0 22 0,409-91 14 16,-354 82 17-16,7 1-14 0,6-2-1 15,5 2 4-15,12 0-16 0,2 2-15 16,8-2-2-16,4 2-9 0,6-2 0 16,9 0-1-16,10-1 0 0,15-1 1 15,16-3 15-15,16 2 3 16,15-3 0-16,15-3 7 0,17 2-4 16,17-3-4-16,13 1-6 0,15 0-10 15,10 1 0-15,14 1-6 0,18 3-94 16,14-2 19-16,12 3 3 0,14 5 42 15,2 3 32-15,11 3-3 0,6 6 8 16,-5 8-5-16,6 4-47 16,-7 5-106-16,-8-3-304 0</inkml:trace>
  <inkml:trace contextRef="#ctx0" brushRef="#br0" timeOffset="598243.4981">5415 10110 407 0,'0'0'0'0,"0"0"24"16,0 0 56-16,0 0-17 15,0 0-42-15,0 0-9 0,0 0 23 16,0 0 3-16,137-7 0 0,-110 5 5 16,4 1-3-16,2 0-10 0,5-2-17 15,2 1-8-15,-2 1-3 0,4 1 1 16,1 0-2-16,-2 0 0 16,3 0 1-16,-2 0-3 0,0 0 1 15,1 4 0-15,0-2 1 0,1-1-1 16,-1 0 0-16,-4-1 1 15,-1 0-1-15,-1 0 0 0,-1-1 37 0,5-2 7 16,5-4 4-16,3-2-7 16,7 2-24-16,-2-3-12 0,2 1-5 15,-2 1 0-15,-1-2 2 0,2 2-1 16,0 4-1-16,-5-2 0 0,2 2 1 16,0 2-1-16,-2 1 0 0,2-1 0 15,0-2 0-15,1-1 2 0,0 0-2 16,-1-3 0-16,-1-2 1 15,3 1-1-15,1-1 0 0,-1 2 0 16,-1 1 0-16,-1 1 0 0,-1 4 0 16,-4 2 0-16,-3 0 0 0,-4 1 0 15,-3 4 0-15,-5 0 0 16,-1 1 0-16,-4 0-1 0,-1-2 1 16,1 2 0-16,-1 0 1 0,-4-5 0 15,-1-1-1-15,-2 2 0 0,-3-2 0 16,-1 0 0-16,-6 0 0 15,-5 0-14-15,-4 0 9 0,0 0-12 0,-6 0-3 16,-5 0 20-16,-5 4 0 16,-5-2-4-16,-3-1 4 0,0 1 0 15,-6-2-82-15,-1 0-20 0,-1 0-30 16,-6 0 19-16,-2-6-21 0,-1 3-64 16</inkml:trace>
  <inkml:trace contextRef="#ctx0" brushRef="#br0" timeOffset="598287.0345">7478 9949 213 0,'0'0'0'0,"0"0"24"15,0 0-250-15</inkml:trace>
  <inkml:trace contextRef="#ctx0" brushRef="#br0" timeOffset="600194.9733">6674 9974 415 0,'0'0'0'0,"0"0"-9"0,0 0 12 16,0 0-1-16,0 0-2 15,0 0 0-15,0 0 2 0,0 0-2 16,0 0 0-16,335 1 2 0,-283-1-2 16,11 1 12-16,7-1 64 0,5 0 2 15,6 2-41-15,1-2-6 0,1 0 16 16,3 1 1-16,0 2-4 0,4 2-10 16,0-4-12-16,3 4-10 0,2-3-8 15,1-1-2-15,4-1 0 16,-3 0-2-16,2 0 0 0,1-2 3 15,-4 1-4-15,4-1 2 0,0 2 8 16,1 0-2-16,3 2-4 0,-4 1 4 16,-4 1-1-16,-4 2-3 15,-3-3 0-15,-6-2-1 0,-3 1 3 16,0-2-2-16,-3 0 2 0,-1 1-2 16,-3-1 0-16,1 0 0 0,-4 0-2 15,-1 0 1-15,-1 0-2 0,-2 0 0 16,-7 2 0-16,-2 2 0 15,-4 1-1-15,-5 0 1 0,-5 2-4 16,-6 3 2-16,-2-2-7 0,-5 1-3 16,-6-4-1-16,-4-1 0 0,-7 0 7 15,-4 1 6-15,-2-3 0 0,-4 2-29 16,-2-3 0-16,-1-1-17 0,-6 5-24 16,-4-5 75-16,-3 0-2 0,-4 0-4 15,-3 0 2-15,-2 0-2 0,-4 0-39 16,-2 0-6-16,-6-3-3 15,-4-2-7-15,-4 2 18 0,-1-1 15 16,0 0 18-16,0-4 6 0,-1 3 2 16,-2-6 15-16,4 4-7 0,0-3-7 15,6 5-2-15,4 1-2 0,9-1 0 16,7 3-3-16,0-3 3 16,10 3 0-16,0-1 3 0,6 2 4 15,9-1 34-15,4-1-16 0,12 2-22 16,4-2-2-16,5 2 0 0,3 1-1 15,4 0 0-15,4 3-15 0,1 2 4 16,2 0 3-16,4-2-7 16,-2 3-8-16,7 1 11 0,4-3 11 15,0-2 2-15,5-1 1 0,0-1 6 16,3 0 20-16,0 4 10 0,0 2 7 16,0-1 1-16,4 2 1 0,-3 0 11 15,0-2-8-15,-1 0-27 0,-7-2-12 16,-4-2-5-16,-6-1 10 15,-3-1 29-15,-1-5-5 0,-2-4-9 16,1 3-12-16,0-2-11 0,-1-2-6 16,0 1-1-16,-4-1 2 15,-6 2-3-15,-3 3 0 0,-4 2 0 16,-6 3 0-16,-3 1 0 0,-4 0 0 16,-2 0-1-16,-2 0-1 0,-3 1 2 15,1 1 0-15,-7 0-11 0,0-1-3 16,-3 0-7-16,0 3-7 0,-5-4 24 15,-7 3 8-15,-2 0-3 0,-5-1 1 16,-2 1-1-16,0 2-2 16,-2 0 2-16,-2-1-1 0,-4 1 0 15,-1 0 0-15,-2-1 0 0,-2 2 0 16,-1-3 0-16,-3-2-1 0,-4 2-34 16,-1-3 23-16,-3 0 10 15,-3 0 2-15,-3-4 0 0,3-3 8 16,-4-1 8-16,-2 2-11 0,-2-3-4 15,-5 0-1-15,-1 0 0 0,-4 1 1 16,-1 2-1-16,0-3-1 0,-4 3 1 16,0 0-13-16,1-1 4 0,-2 5-6 15,-1-1-3-15,5-1 16 16,-1 3 2-16,1-5 0 0,2 1 0 16,2 0 0-16,2 0 0 0,5 2 0 15,1 3 0-15,4-1 0 0,4 1 0 16,2 0-68-16,8 1 13 0,7 2 34 15,5-3 13-15,13 0 4 16,11 2 4-16,3-1 0 0,12 1-22 16,7 2 18-16,4-1 4 0,6 3 0 15,6-3 9-15,4 1-2 0,0-2-2 16,2 0-3-16,-5 0 0 0,-1 1-2 16,-3 3 0-16,-8 0 0 0,-3-2-33 15,-11 0-14-15,-7 4 14 16,-3-3 22-16,-9 1 3 0,-6 0 8 15,-11-1 0-15,-8-2 33 0,-7 1 13 16,-2-1 6-16,-6 0 1 0,-3-2-8 16,-6-1-18-16,-3 0-19 0,-4 0-3 15,-1 3-6-15,-5-1 2 16,0 3 1-16,-7-2-2 0,-1 2 0 16,-4-3 0-16,-3 1 1 0,-5-1-1 15,-1 1 0-15,-6 0 1 0,3 1 0 16,0-1 7-16,2 1 8 0,1 2-7 15,-2-2-7-15,2 0-1 0,1 1 4 16,4 1 2-16,-2 0-5 16,2 1 0-16,-1 0-2 0,-3-4 0 15,1-1 2-15,4-2-2 0,1 0 0 16,8 0 2-16,2-2-1 0,4-4 19 16,5 0 11-16,5 1-6 15,5-1-13-15,1 0-5 0,3 0-5 16,0 1-2-16,2 3 0 0,1-3 2 15,2 4-2-15,3-1 0 0,-1-2 0 16,4 0 1-16,1-1-1 0,1-1 1 16,5 2-1-16,5-3 0 0,7 2 2 15,3 2-3-15,8-1-1 16,3-2 0-16,4 1 1 0,4 2-2 16,10 0-23-16,5-3 0 0,11 5 18 15,5-2-1-15,5 1-2 0,10 1-1 16,1 0-8-16,9 1 5 15,4 0 8-15,9 1-13 0,8 2-16 16,3 1-21-16,7-1-56 0,3 0-41 16,4 2 39-16,0-3 43 0,5 2 66 15,5-3 12-15,6 1 105 0,7-2 33 16,7 0-45-16,3-3-17 0,7-1-14 16,0 2-29-16,-2-3-9 15,3 5-15-15,-1-1-10 0,2 1-4 16,-1 1-2-16,-2 4-18 0,-7 2-20 15,-3-1-8-15,-2-2 13 0,-4-1 27 16,2 1 5-16,2-1 4 0,2 1-2 16,-2-3 0-16,-4 1 33 0,1-1-1 15,-7-1 12-15,-3 0-7 16,-4 0-11-16,-4 0-12 0,-2 0-6 16,-4 0-7-16,-3 0 1 0,-3 0-4 15,-4 0-14-15,-5 0-18 0,-3-1-1 16,-9 0 8-16,-5-1 5 0,-2-1 15 15,-7 0 3-15,-3 0 1 16,-9 2-25-16,-4 1-59 0,-4 0-57 16,-10 0 4-16,-8-2-137 0</inkml:trace>
  <inkml:trace contextRef="#ctx0" brushRef="#br0" timeOffset="600988.6063">5760 10169 323 0,'0'0'0'0,"0"0"-34"16,0 0 34-16,0 0 0 15,0 0 0-15,0 0 0 0,0 0 45 16,0 0 6-16,0 0 4 0,-171-81 22 16,161 75-1-16,5 4-30 0,1 0-12 15,2-1 15-15,2 2-11 16,0-4-20-16,8 5-4 0,7-1-13 16,7 1 6-16,11 0 14 0,10 0-3 15,2 0 1-15,8 0 9 0,4 0-7 16,2 0-8-16,5 0-6 15,4 6 0-15,-1-2-1 0,2 3-3 0,-3 1 0 16,-1 0-2-16,0 1-2 16,-4-1-24-16,0-2 4 0,-1 1-7 15,0-1-3-15,4-3-30 0,-1 2-56 16,0-4-3-16,-5-1-33 0</inkml:trace>
  <inkml:trace contextRef="#ctx0" brushRef="#br0" timeOffset="605424.4854">12019 10085 298 0,'14'-4'0'0,"-3"-2"50"16,0 0-38-16,0 3-10 0,-1 1 0 15,0 2-3-15,1 0 2 0,0-2 14 16,1 1 0-16,2-1-4 0,6 2-3 15,3 0-6-15,4 0-1 0,4-3 1 16,4-3-2-16,6 3 0 16,0-1 31-16,0-3-4 0,0 0 35 15,-1 0-15-15,-3 2-29 0,-2 0-12 16,-2 2-2-16,-3 1 7 0,-1 1 7 16,-2-1-12-16,1 2-3 0,-1 0-2 15,0-3-1-15,-3 3 0 16,-1 0 0-16,-2 0-5 0,-2-1 6 15,-3 0-2-15,0-2 2 0,-3 1-1 16,3 2 0-16,-3 0 0 0,1 0 1 16,-3 0-1-16,-2 0-6 0,-4 0-20 15,0 0-3-15,-4 0 18 16,-1 0 8-16,1 0-2 0,-1 0-4 16,0 0 17-16,-2 0-5 0,-4 1-1 15,-1 0-2-15,-2 4 0 0,-4-5-2 16,-1 5 2-16,-5-2 0 0,-2 0-1 15,-4 0 1-15,-4 2-11 0,-2 0 10 16,-4-2 1-16,-3 0 0 16,-4-1 0-16,-2-1 1 0,-3-1 0 15,-2 0 11-15,0-1-9 0,0-3-1 16,1-3-2-16,3 0 0 0,4-1 0 16,5 2 0-16,5 2 2 0,8 1 11 15,6 2 20-15,4-2-1 0,6 0 1 16,1-2-9-16,5 4-14 15,-1 1-5-15,2 0-3 0,2 0-4 16,6 0 3-16,6 0 0 0,5 1 1 16,8 4-1-16,5-4 0 0,4 1 0 15,7-2 0-15,3 0 0 16,8 0-1-16,7 0 0 0,8 0 3 16,6-3-4-16,3-2 2 0,1-1 2 15,-3-2-3-15,-5-1 0 0,-5 1 3 16,-5 0-3-16,-7 4 0 0,-7 1 0 15,-7-1 0-15,-8 1 2 0,-6 2-2 16,-6-1 2-16,-8 1-2 16,-6 1 0-16,-6-1 0 0,-4 1 0 15,-9 0-3-15,-9 0 3 0,-2 0 0 16,-6 0-1-16,-3 4 1 0,-5 4 0 16,-2 0 1-16,-6 3-1 15,-4-3 0-15,-2 4-1 0,-5-5 2 16,-3 4-2-16,1-8 2 0,-1 1-1 15,2 0 0-15,-2-4 0 0,3 3 14 16,0-3-8-16,5 0-1 0,5 0-2 16,6 2-2-16,10 2-1 0,5 0 0 15,9-2 0-15,7 3 0 16,6-4 0-16,5 2-3 0,14 0 6 16,5 0 13-16,12 1-9 0,7 0-4 15,5-4-1-15,5 0-1 0,-2 0-1 16,-2-2 0-16,-6-1-43 0,-5 0-38 15,-8 3-55-15,-9-1-48 0,-5-1-138 16</inkml:trace>
  <inkml:trace contextRef="#ctx0" brushRef="#br0" timeOffset="638346.196">14660 14416 377 0,'0'0'0'0,"0"0"90"0,0 0-49 16,0 0-3-16,0 0-9 0,0 0-1 16,0 0-5-16,0 0-10 0,0 0-6 15,-56 0-2-15,48 0-5 0,3 0 0 16,-5 0 0-16,3 0 1 16,3 2 0-16,0 0-1 0,0 2 19 15,4 0 4-15,0 1 7 0,8-4-3 16,11 4 9-16,8-5 7 0,12 0 0 15,10 0-4-15,9-11 21 0,11-3-1 16,7-3-6-16,6 0 3 16,9-2-22-16,-4-3-11 0,4 1-7 15,-2 1-4-15,-3 4-3 0,-2 0-4 16,-5 2 1-16,-6 1-4 0,-4 2 1 16,-8 5 0-16,-10 0-4 0,-8 6 1 15,-16 0 0-15,-11 0 0 16,-10 2-5-16,-5 1 0 0,-1-2 0 15,-2 5 10-15,-8 3 1 0,-3-3-10 16,-9 3-9-16,-5 0 3 0,-7 2-4 16,-8-3-6-16,-8 2-2 0,-7-2-2 15,-8 2 4-15,-8-3 12 16,-2 1 7-16,0-4 0 0,3 0 2 16,2-4 5-16,6 0 2 0,5 0 1 15,4-3-6-15,3 1-3 0,5-1 0 16,4 1 1-16,6 1-1 0,1 1-6 15,1 0-1-15,9-2 4 16,0 0 2-16,9 0 1 0,8-3 0 16,9 1 1-16,8-3-1 0,12 0-14 15,14-2 15-15,10-2 8 0,12-2 4 16,12-1 4-16,12-2 4 0,6 0 6 16,3 0-7-16,0 0-8 0,-7 2-9 15,-6 6-1-15,-14 2 1 0,-16 5-4 16,-14 1-2-16,-16 0-5 15,-12 2-12-15,-10 3 8 0,-12 3 22 16,-11 3-5-16,-9 2-4 0,-14 0-2 16,-7 3-8-16,-12-2 10 0,-9 2 1 15,-6 3-3-15,-6 2 2 0,-2-1 0 16,0-2-1-16,4 2 0 16,4-1 1-16,4 4-1 0,9-4 0 15,5-3 0-15,10 0 0 0,9-1 0 16,14-2 0-16,14-6 0 0,15-4 0 15,10-3 0-15,23-6-18 16,18-2 15-16,15-7 6 0,16-2 23 16,14-6 0-16,8-1-1 0,9 4-3 15,-2 2-2-15,-2 4-4 0,-6 3 2 16,-9 4-5-16,-12 7-10 0,-12 1-5 16,-18 7 2-16,-15 1 0 15,-16-3-41-15,-13 0 29 0,-4 1 8 0,-12 2 8 16,-7-1 6-16,-9 3-5 15,-5-4-4-15,-6 3 3 0,-2-4-5 16,1 2 1-16,5-1 0 0,7-4 0 16,13 0-81-16,12-3 9 0,5-3-7 15,17-2-160-15,5-6-128 16</inkml:trace>
  <inkml:trace contextRef="#ctx0" brushRef="#br0" timeOffset="638804.6498">15792 14285 578 0,'0'0'0'16,"0"0"173"-16,0 0-132 0,0 0-13 15,0 0-3-15,0 0 7 0,0 0-3 16,0 0-9-16,0 0 1 0,-91-71 8 16,75 58-21-16,1 1-4 0,2-4 11 15,-3 1 8-15,-3-2-8 16,-3-2-13-16,-5-3 1 0,-6-1-3 15,-9-2 0-15,-4-2-2 0,-8-2 2 16,-7-3 0-16,-4 1-1 0,-4 0 3 16,-2-2 3-16,-1 4 6 0,4 3 0 15,7-1 15-15,7 6-5 16,15 4 8-16,9 2 6 0,8 6-18 16,11 4-12-16,6 1-3 0,3 3 4 15,2 1 0-15,9 1-12 0,10 10 8 16,11 3-2-16,7 9 0 15,7 6 5-15,4 1-1 0,5 5 9 16,3 0 3-16,1 1-5 0,0 0-9 16,-4-2 0-16,-3-3-1 0,-4-2-1 15,-8-5 0-15,-6-5 3 0,-11-5-4 16,-9-3 2-16,-5-5 1 0,-7-5-3 16,-1-1 2-16,-12-4 22 15,-4-8-10-15,-9-7-7 0,-4-3-2 16,-6-6-5-16,-5 1 2 0,3 2-2 15,-6 6-35-15,1 5-49 0,2 5-43 16,-4 3-120-16,0 0-129 0</inkml:trace>
  <inkml:trace contextRef="#ctx0" brushRef="#br0" timeOffset="849587.0152">10544 4210 584 0,'0'0'0'0,"0"0"76"16,0 0 6-16,0 0-10 0,0 0-26 16,0 0-7-16,0 0-8 0,0 0-10 15,12-103 7-15,-12 103 5 0,0 2-18 16,-3 10-13-16,-3 8 2 16,0 8-4-16,-1 5 0 0,-1 4 0 15,-2 3 7-15,0 1 3 0,3 0-5 16,-1 2-3-16,-1-5-1 0,4-1 0 15,0-2-2-15,1-1 0 16,-1 0 0-16,1 0-9 0,2-2-10 16,-4-1 8-16,4-1 2 0,2-5 5 15,0-2 3-15,5-3 1 0,2-5-3 16,4-1 6-16,1-4 0 0,4-3 2 16,-1-1 2-16,6-6 7 0,2 2-1 15,0-2 1-15,0 0-1 16,0-2 6-16,0-1-7 0,-2-2-2 15,-3 0 7-15,0-2-1 0,-1-6 0 16,0-1-1-16,2-4-1 0,-1-4-5 16,0-2 0-16,-4-2-3 0,-1 0-1 15,-2-4 2-15,-3 7-1 0,-6 1-3 16,-2 2-2-16,-5 3 0 16,-7 4 8-16,-6 0-7 0,-2 2 1 15,-3 4-3-15,-1 1-16 0,-2 5 0 16,0 1-1-16,0 0-3 0,7 3 6 15,3 2 4-15,6 3-3 16,6-2 2-16,3-1 1 0,1-1-1 16,5-2 7-16,6-2 2 0,8-1 4 15,3-11 26-15,2-8 0 0,6-5 5 16,0-11-3-16,2-3-5 0,1-4 8 16,-2-1-11-16,-3 1-3 0,-8 1 0 15,-9 4-1-15,-11 6-5 0,-9 5 8 16,-10 6-1-16,-10 7-11 15,-7 10-6-15,-9 5-4 0,-13 20-12 16,-7 10-35-16,-4 7 0 0,1 4-14 16,12-3-42-16,10-2-21 0,12-6-100 15,10-9-139-15</inkml:trace>
  <inkml:trace contextRef="#ctx0" brushRef="#br0" timeOffset="849943.3533">10468 3789 763 0,'0'0'0'0,"0"0"79"15,0 0-1-15,0 0-25 0,0 0-43 16,0 0-9-16,0 0 5 0,0 0-1 16,0 0-3-16,-275 220 1 0,232-147-2 15,9 8-2-15,12 4 2 16,10 1 5-16,10 1-2 0,4-1 2 16,12-3 1-16,4-6 0 0,1-2-4 15,4-7-1-15,1-8-3 0,6-6 2 16,3-5-1-16,1-11-2 0,1-2-4 15,2-5-4-15,1-8-18 16,1-2-19-16,-2-7-56 0,1-2-97 16,-2-6 15-16,-4-6 28 0</inkml:trace>
  <inkml:trace contextRef="#ctx0" brushRef="#br0" timeOffset="850247.3802">11034 3782 912 0,'0'0'0'15,"0"0"23"-15,0 0 13 0,0 0-4 16,0 0-15-16,0 0-9 0,0 0-3 15,0 0-1-15,0 0-1 0,352 454 0 16,-331-364-1-16,-11-7-1 16,-8-6 1-16,-4-6-2 0,-15-5 0 15,-4-1 0-15,-7 0 3 0,-10 3-3 16,-11 3-59-16,-11 1-43 0,-19 6-245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0T00:25:36.3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10646 6925 843 0,'0'0'0'16,"0"0"12"-16,0 0 46 0,0 0-33 15,0 0-5-15,0 0 1 0,0 0 5 16,0 0-5-16,-37 136-12 0,37-94-5 16,0 4 3-16,0 5-3 0,-1-1-3 15,-1 4 2-15,-1 0-3 16,-4 1 0-16,-3 1 0 0,-2 0 0 15,-1 0-11-15,-1 1 8 0,4-6 4 16,2-4-2-16,6-8-1 0,2-4 3 16,0-6-2-16,9-5 1 0,4-5 0 15,5-2 6-15,5-9 1 16,6-2 22-16,7-6 27 0,6 0-3 16,8-6-26-16,3 0-19 0,5 2-7 15,5 1 2-15,-2 2-2 0,4 1-1 16,-3 0 0-16,-2 0 2 0,-4 4-3 15,-1-1 2-15,-5 0 0 0,-1-3-1 16,-1 0 0-16,-1 0 0 16,-1 1 0-16,-3-1 0 0,-3 0 2 15,-2 0-2-15,-5 0 0 0,-5 0 1 16,-4 0-1-16,-6 0 0 0,-2-1 1 16,-7-2-1-16,-1-4-3 0,-1-1 0 15,-3 0 2-15,0-5 2 16,-1 1 0-16,-3-2-1 0,0-4 0 15,0-1 2-15,0-6-3 0,0-4 2 16,0-2 0-16,4-4-2 0,3-5 2 16,1-4-1-16,2-6 0 0,3-3-1 15,1-3 1-15,4-1 0 16,2 1-1-16,-1 0 1 0,3 1 0 16,-1 0 0-16,0 2 0 0,-5 3 0 15,-1 4 0-15,-7 8 1 0,-3 4-2 16,-5 9 2-16,-6 4 0 0,-5 6-1 15,-3-1 0-15,-1 8 8 0,-6-3-3 16,-4 5 4-16,-9 4-1 16,-9-1 2-16,-11 0 5 0,-11 3-1 15,-7 0-2-15,-6 0 3 0,-7-3-9 16,-5-3-3-16,-5 0 4 0,2 4-6 16,1 2-2-16,6 8-1 0,9 9-41 15,9 6-56-15,15 9-22 16,11 5-42-16,12-1-195 0</inkml:trace>
  <inkml:trace contextRef="#ctx0" brushRef="#br0" timeOffset="1016.3231">19395 6881 495 0,'0'0'0'16,"0"0"100"-16,0 0-43 0,0 0 31 15,0 0-46-15,0 0-15 16,0 0 5-16,0 0-3 0,3 89-14 15,-1-42-2-15,1 8 2 0,0 8-4 16,2 2-2-16,-2 3 0 0,-3 6 2 16,-3 5-4-16,-5 0-4 0,-5 2 0 15,-2-2-1-15,-1-1-2 16,-3-5 0-16,5-3 4 0,-3-9-4 16,5-9 0-16,3-8 3 0,5-12-3 15,4-8 0-15,9-10 1 0,7-4 0 16,6-7 9-16,8-3 28 0,5-8 4 15,11-4-8-15,7-3-4 0,4 1 10 16,2 2-22-16,2 3-16 16,1 1-2-16,0 0 0 0,1 1-15 15,2 1-2-15,-2 0 9 0,2-1 0 16,-1 3 2-16,2 0 7 0,0 0 0 16,1 0-2-16,0 2 1 0,-1 2 1 15,-6 3-2-15,-3 7 0 16,-7-1 1-16,-7 3-4 0,-9 1 5 15,-8 0-2-15,-7-1-2 0,-5 0 4 16,-8-5 1-16,-2 0-2 0,-3-5 0 16,-1-2 8-16,0-3 0 0,0-7-6 15,-2-8 0-15,-2-4-3 16,2-6 2-16,1-6 2 0,0-3-5 16,0-2 4-16,-1-4-1 0,-2-3-2 15,-1 0 2-15,-1-5-1 0,1-3 0 16,-2-7 0-16,3-2 1 0,2-1-1 15,2-5-1-15,2-2 2 0,6-6-2 16,5 0 2-16,2 0-1 16,3 5 0-16,-2 4 0 0,-3 12 5 15,-3 7-4-15,-5 4 2 0,-7 9 0 16,-12 3-2-16,-4 5 8 0,-12 6 12 16,-8 3-13-16,-12 7-3 0,-8 4-3 15,-12 5-4-15,-12 3 4 16,-8 11-1-16,-10 2-1 0,-9 5-58 15,-3 6-30-15,-4 1-83 0,-6 2-98 16,-2 3-99-16</inkml:trace>
  <inkml:trace contextRef="#ctx0" brushRef="#br0" timeOffset="2202.3933">7607 5938 569 0,'0'0'0'0,"0"0"23"15,0 0 13-15,0 0 26 0,0 0-37 16,0 0-15-16,0 0-6 0,0 0-4 16,0 0 0-16,-585 578 1 0,525-470-1 15,3 10 0-15,1 7 2 16,7 13 9-16,1 0 23 0,5 4-2 16,9 5-22-16,8 2-7 0,8 6-2 15,13-3 1-15,5-2-1 0,4-6-1 16,15-8 0-16,8-10 2 0,7-7-2 15,9-10 0-15,3-7 3 0,4-10 12 16,7-8 1-16,5-9-8 16,6-7 0-16,6-8-1 0,-1-8 2 15,0-7 2-15,3-9 4 0,1-9 1 16,1-7-2-16,3-10-4 0,-3-10 2 16,1-5 5-16,1-13 0 0,1-12 1 15,4-7 7-15,2-9 2 16,-2-7 15-16,5-8-5 0,2-11-9 15,-1-6-12-15,-1-6-10 0,-5-6-2 16,-6-1 1-16,-6-2 24 0,-4-7-3 16,-4-6-11-16,-1-4-3 0,-4-5 0 15,-4-7-4-15,-4-6-3 16,-13-4 3-16,-5-8-3 0,-12 0-4 16,-8 0 3-16,-7-1-1 0,-7 8-1 15,-9 0 12-15,-8 7 3 0,-11 5-4 16,-8 8-2-16,-11 6-6 0,-8 11-2 15,-7 8 1-15,-10 8-2 0,-8 8-4 16,-6 6 3-16,-5 8-1 16,-4 9 0-16,-4 11-56 0,-3 11-11 15,1 14-55-15,1 13 1 0,7 20-45 16,4 19-231-16</inkml:trace>
  <inkml:trace contextRef="#ctx0" brushRef="#br0" timeOffset="3082.772">11998 7545 652 0,'0'0'0'0,"0"0"30"0,0 0-22 16,0 0-9-16,0 0 2 16,0 0 9-16,0 0 15 0,0 0 8 15,0 0-4-15,139 12 1 0,-98-9 0 16,9-3 1-16,4 1-2 0,11 1-9 16,7-1-7-16,8-1 1 0,12 0-3 15,8-1-1-15,11-5-1 16,9-4 4-16,6-1-5 0,6 2-1 15,4-5-2-15,5 5-5 0,1-2 0 16,1-1 17-16,0 3 6 0,1-6-12 16,5 5-6-16,5-1-6 0,6 0 2 15,5 1 2-15,4 2-3 16,-1 1 0-16,-1 3 3 0,1 2-3 16,-2 2 0-16,0 5 1 0,-2 3-1 15,-3 3 0-15,-6-1 10 0,-5 1-2 16,-3-1 2-16,-4-1-5 0,-3-1-4 15,-1 0 2-15,-2 0-3 0,-5-2 0 16,0-1 0-16,-5-1 4 16,-2-1-5-16,-1 0 2 0,2-1 15 15,3 1 21-15,1-1-14 0,1-1-13 16,-2 1-7-16,-4-2 0 0,-6 0 0 16,-7 0-4-16,-6-6 2 0,-9 1 2 15,-7-3-3-15,-12 2 0 16,-6-1 3-16,-9 0-3 0,-7-3 0 15,-8 2 2-15,-8-1-3 0,-5 1 2 16,-10 3 1-16,-8 0-3 0,-9 2 2 16,-6 2 1-16,-2 1-1 0,-5 0 2 15,-7 0-2-15,-5 3-2 16,-3 4-217-16,-3-3 5 0,-5-1-270 16</inkml:trace>
  <inkml:trace contextRef="#ctx0" brushRef="#br0" timeOffset="4382.87">9342 7457 272 0,'0'0'0'0,"0"0"116"0,0 0-60 16,0 0 5-16,0 0 10 0,0 0-15 15,0 0 16-15,0 0-4 16,0 0-16-16,-40-35-4 0,39 34-13 16,1-1-12-16,0 1-13 0,2 0-9 15,4 1 2-15,9 0 0 0,2 0 2 16,6 0 3-16,6 0 1 0,3 1 2 15,3 2 0-15,2-3 1 16,5 0-1-16,-1 0 0 0,6 0-1 16,2-3-1-16,3 1-3 0,2 1-2 15,-2-1-3-15,4 2 4 0,-3-2-2 16,0 2-1-16,2 0 15 0,0-1-1 16,-3 1-6-16,0 0-4 0,-5 0-4 15,-3 3 0-15,-1 1 2 16,-7 0-3-16,-2 1-2 0,-3 0 2 15,-5-1 1-15,-3 0-2 0,-4 1 0 16,-4 0 9-16,-5-3-8 0,-1 0 2 16,0-1-2-16,-4-1-2 0,0 2 0 15,-2-1-19-15,1 0-25 16,5 1 1-16,1-2 8 0,4 1 20 16,4 1 14-16,-1-1-29 0,2 2-49 15,1-1 10-15,-2-1 3 0,3-1-55 16,-1 2-33-16,-3-2-142 0</inkml:trace>
  <inkml:trace contextRef="#ctx0" brushRef="#br0" timeOffset="5233.6247">6623 7403 372 0,'0'0'0'0,"0"0"85"0,0 0-4 15,0 0-68-15,0 0-5 0,0 0 8 16,0 0-2-16,0 0-6 0,-64-25 14 16,45 21 8-16,0-3 17 0,-4 4-2 15,-6 0 6-15,-4 0 11 16,-5 2-15-16,-7 1 2 0,-2 0 3 16,-7 0-2-16,-5 1 0 0,-3 5-8 15,-4-2-21-15,0 5-7 0,0-3-13 16,2 1 3-16,-2 2-2 0,5-6-3 15,-2-3 2-15,2 0 3 0,-2-10-1 16,7 3 1-16,7 0-3 16,2 3-2-16,5 4 2 0,6 0-1 15,3 0-2-15,4 3 2 0,6 2 0 16,5-1-48-16,3 0-7 0,7-1-9 16,0 3-32-16,1-3-11 0,4 1-32 15,2 0-72-15,-1 1-23 16</inkml:trace>
  <inkml:trace contextRef="#ctx0" brushRef="#br0" timeOffset="5984.1857">4479 4965 618 0,'0'0'0'0,"0"0"0"0,0 0 36 16,0 0 40-16,0 0-42 0,0 0-21 16,0 0 7-16,0 0 13 0,0 0-7 15,-18 119 0-15,18-75 7 16,0 6-10-16,-2 6-8 0,0 1-11 16,-2 3 0-16,-3 0-3 0,6-2 0 15,-1-2 0-15,2-3-1 0,2-1 0 16,6-4 3-16,-2-4-2 0,3-3-1 15,1-2 0-15,1-1 0 0,1-2 3 16,2-5-3-16,1-4 1 16,3-4-1-16,1-5 0 0,-2-2 1 15,0-5-2-15,-5-2 2 0,-6-3 1 16,-1-2-3-16,-2-2 2 0,-2-1 0 16,1-1-1-16,-1 0 0 0,1-6-21 15,-2-2-65-15,0-4-69 16,-2-1-82-16,-3-5-237 0</inkml:trace>
  <inkml:trace contextRef="#ctx0" brushRef="#br0" timeOffset="6248.4783">4144 5148 784 0,'0'0'0'0,"0"0"-7"16,0 0 8-16,0 0 70 0,0 0-33 16,0 0-8-16,0 0-10 0,0 0-9 15,417-151-9-15,-347 132-1 16,2-2-2-16,-4 2-302 0,-5-2-36 15</inkml:trace>
  <inkml:trace contextRef="#ctx0" brushRef="#br0" timeOffset="6717.2254">5238 5218 624 0,'0'0'0'0,"0"0"34"15,0 0 19-15,0 0-38 16,0 0-14-16,0 0-2 0,0 0 2 15,0 0 0-15,0 0-1 0,-68 227 25 16,68-191 11-16,9-6 11 0,5-3-18 16,0-9-8-16,3-3-4 0,0-8-3 15,2-6 6-15,0-1 20 16,-1-8-3-16,3-7 1 0,0-5-9 16,1-7-6-16,0-4-9 0,-1-2-5 15,-3-1-3-15,2 7-1 0,-7 9-6 16,2 13 1-16,-2 10 0 0,-2 17-7 15,3 14 11-15,-3 7-4 0,0 3 0 16,0-3 0-16,1-8-1 16,3-15 1-16,4-9-2 0,0-11 2 15,-1-13-19-15,0-11-16 0,-2-12-34 16,-3-8-54-16,4-4-13 0,-4-4-40 16,0 1-100-16</inkml:trace>
  <inkml:trace contextRef="#ctx0" brushRef="#br0" timeOffset="7266.3093">5812 5089 393 0,'0'0'0'0,"0"0"77"0,0 0-27 16,0 0 7-16,0 0 23 0,0 0-12 15,0 0-14-15,0 0 0 16,0 0-7-16,6 104-10 0,1-83 5 16,-3 0 0-16,1 1-9 0,-1 0-10 15,-1 2-5-15,1-5-3 0,-1-3 5 16,-3-6 8-16,0-4 5 0,0-1 4 15,0-4-13-15,0 3-14 0,0-1-5 16,0 0-2-16,0 3-1 16,0 0-4-16,-1 4 4 0,1 1-2 15,0 0 0-15,0 2 0 0,0-2 1 16,1 0-1-16,0-1 0 0,0-3 1 16,-1-3-2-16,1-1 2 0,-1 0 0 15,0-3-2-15,1 2 2 16,-1-2 3-16,0 0-4 0,0 0 0 15,0 0 6-15,0 0-6 0,0 0 0 16,0 0 2-16,0 1-2 0,0 2-4 16,0-1 5-16,0 0-2 0,0 4 2 15,0-6-1-15,0 2 0 16,0-1 0-16,0-1 2 0,0 0 0 16,0-3 8-16,0-4 6 0,-1-3-8 15,-2 1 1-15,0-1-3 0,-1-3-1 16,2-1 3-16,2-4 0 0,-1-2-1 15,1-5 0-15,3-6-3 16,5-1 0-16,3-2 0 0,3-1-1 16,3 4-4-16,0 4 2 0,1 5 1 15,-2 7 0-15,2 7 11 0,-3 6-1 16,2 2-3-16,-2 12 6 0,3 6-2 16,-4 7-3-16,-3 2-2 0,0 3-3 15,-3 1-6-15,0-1 2 16,3-6 2-16,1-2-3 0,4-7-59 15,-1-2 3-15,2-4-49 0,1-3-45 16,1-3-47-16,-2-3-201 0</inkml:trace>
  <inkml:trace contextRef="#ctx0" brushRef="#br0" timeOffset="7732.415">6866 4163 561 0,'0'0'0'16,"0"0"82"-16,0 0 20 0,0 0-37 16,0 0-37-16,0 0 4 0,0 0 9 15,0 0-13-15,0 0 0 0,63 309 14 16,-46-229 0-16,-4 3-6 0,1-7-8 15,-2-2-13-15,-2-8-5 0,2-11-9 16,-1-8 2-16,0-6-1 16,-1-9-4-16,1-5 4 0,-2-3 0 15,-1-6-3-15,-3-2 2 0,-2-5 1 16,0-5-3-16,-2-5-44 0,-1 1-3 16,0-2-23-16,-3-11-62 0,-8-6-120 15,-7-9-273-15</inkml:trace>
  <inkml:trace contextRef="#ctx0" brushRef="#br0" timeOffset="8134.31">6501 4407 939 0,'0'0'0'0,"0"0"-15"16,0 0 20-16,0 0 56 0,0 0-14 15,0 0-29-15,0 0-9 0,0 0-3 16,0 0-2-16,458-96-3 0,-388 88-2 15,-2 0-107-15,-4-1 24 0,-6 1 7 16,-4-3 38-16,-6-2 29 16,-4 0 9-16,-6 3 2 0,-7 0 0 15,-6 5 16-15,-8 4 15 0,-7 2 11 16,-8 8 23-16,-2 8 9 0,-7 7-15 16,-10 5-14-16,-3 8-26 0,-5 1-14 15,-1 6-5-15,1 2 2 16,4 1-3-16,0-1 0 0,4-3 0 15,6-5 0-15,5-6 0 0,6-8 0 16,0-7 4-16,9-9 0 0,3-7 0 16,5-2-2-16,5-12 1 0,4-5 3 15,6-7-2-15,4 0-2 16,2 0 4-16,1 9 2 0,0 9-1 16,-5 7-5-16,-4 12-2 0,-5 6 0 15,-3 2 0-15,-2 1-1 0,-4-4-101 16,0-5 1-16,0-12-52 0,0-4-67 15,-1-17-10-15,-2-5-128 0</inkml:trace>
  <inkml:trace contextRef="#ctx0" brushRef="#br0" timeOffset="8501.3322">7987 4256 621 0,'0'0'0'16,"0"0"7"-16,0 0-1 0,0 0 22 15,0 0 37-15,0 0 2 0,0 0-1 16,0 0-21-16,0 0-13 0,40 450-10 16,-40-400-16-16,0-3-4 0,-7-2 2 15,-3-1-3-15,-1-7 1 16,-2-6 4-16,-2-3 6 0,2-10-2 16,2-8-4-16,1-9-2 0,4-2 7 15,0-15-5-15,1-11-12 0,3-11 5 16,2-15 2-16,6-15 0 0,10-10-1 15,3-5 0-15,8 0 2 0,5 3 37 16,8 7 24-16,0 10 11 16,1 13 10-16,-1 13-25 0,-6 12-20 15,-4 17-19-15,-8 8-14 0,-3 8-5 16,-8 16-2-16,-10 6 2 0,-2 9 1 16,-14 8-3-16,-7 3 2 0,-3 3-2 15,-2-3-78-15,1-3-12 16,2-7-45-16,-1-5-73 0,0-4-62 15,-1-4-54-15</inkml:trace>
  <inkml:trace contextRef="#ctx0" brushRef="#br0" timeOffset="9529.6653">4326 7197 449 0,'0'0'0'0,"0"0"-10"15,0 0 7-15,0 0 4 16,0 0-1-16,0 0 0 0,0 0-1 15,0 0 1-15,0 0-9 0,20-22-16 16,-17 29-17-16,-3-1-18 0,4 3 35 16,-3 1-3-16,-1-4-53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0T00:26:31.4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2650 7211 325 0,'0'0'0'16,"0"0"190"-16,0 0-90 16,0 0-17-16,0 0-29 0,0 0-8 15,0 0-22-15,0 0-15 0,-38-4-6 16,32 22 4-16,-3 7 11 0,3 4 9 16,1 5 7-16,1 3-7 0,0 4-6 15,0 7-10-15,-1 5-2 0,-1-1-5 16,-2 1 1-16,1 0 7 15,-3 2 1-15,-1-3-4 0,0-2-3 16,-2-1 0-16,-1-6-2 16,-2-4 4-16,4-2-4 0,-2-5-2 0,5-3 2 15,-1-8-2-15,4-3-2 16,3-7 0-16,-1-5 6 0,2-6 10 16,-1-3 34-16,0-14-22 0,-2-10-20 15,1-11 8-15,-2-6-1 0,0-9-9 16,4-10-3-16,2-3-3 0,0-7 0 15,12-1-1-15,1 3 1 0,6 1 0 16,4 3 0-16,6 7 3 16,-2 1 5-16,10-1 14 0,1 3 4 15,4-3 5-15,7 2 6 0,2 3-5 16,3 5 0-16,-2 11-2 0,-7 16-9 16,-8 11-19-16,-11 12 1 0,-6 12-5 15,-9 11 1-15,-2 8 2 16,-7 6 30-16,-2 5-24 0,-5 4 1 15,-8-3-4-15,-3-1-3 0,-9-2 6 16,-3-5-4-16,-2 2-3 0,-2-2 0 16,1-2 6-16,-2-3-7 15,1-3 0-15,1-2 1 0,2-3-57 16,4-6 11-16,3-2-14 0,3-3-35 16,4-1-20-16,6-4-4 0,7 0-108 15,2-1-95-15</inkml:trace>
  <inkml:trace contextRef="#ctx0" brushRef="#br0" timeOffset="580.4412">3029 7621 595 0,'0'0'0'0,"0"0"46"15,0 0 6-15,0 0 10 0,0 0-20 16,0 0-7-16,0 0 9 0,0 0 2 16,0 0-6-16,-32 207-8 0,19-193-8 15,-3-4-11-15,5-4-9 16,1-6 0-16,1 0 3 0,5-13-8 16,3-6-6-16,1-7-1 0,12-3 2 15,5-1 6-15,7 2 0 0,8 3 0 16,1 3 20-16,3 2 14 15,1 5 10-15,0 3-23 0,-3 9-16 16,-3 3-4-16,-2 0 0 0,-6 2 0 16,0 2 0-16,-1 1 0 0,-3-3 2 15,-3-2-4-15,1-2 2 0,-5-6-1 16,-3 3-1-16,0 1 1 16,-5 0 0-16,-2 4 1 0,-2 0-1 0,0 0 17 15,-5 8-8-15,-3 2-10 16,1 7 1-16,-1 5 0 0,0 1 0 15,3 7 0-15,1-2 0 0,2 3-1 16,2-2 1-16,9-5 0 0,1-7-3 16,5-4 1-16,2-6 3 0,0-7 2 15,5-2 6-15,-1-11 13 16,3-6 7-16,-4-5 0 0,1-4-2 16,-5-1-8-16,1 1-3 0,-6 1 1 15,-1 2 4-15,-9 7-9 0,-1 0-7 16,-10 5-1-16,-3 6 0 0,-3 7-6 15,-1 4-1-15,-2 9-23 16,5 5-34-16,1 2-19 0,4 0-30 16,3 1-78-16,1-3-75 0,2-7-117 15</inkml:trace>
  <inkml:trace contextRef="#ctx0" brushRef="#br0" timeOffset="1045.9586">3835 7582 639 0,'0'0'0'15,"0"0"137"-15,0 0-38 0,0 0-23 16,0 0-32-16,0 0-35 0,0 0-4 15,0 0 14-15,0 0 1 0,-88 42 3 16,79-32-3-16,6-1-9 16,3-5-12-16,0-2 1 0,9-2 0 15,1-3 1-15,2-5-1 0,2 4 5 16,0 4-5-16,2 4 20 0,-2 17-6 16,2 6 20-16,-1 11-1 0,-3 12-10 15,-5 4-16-15,-3 2-2 16,-3-1-1-16,-1-1 0 0,-5-6 4 15,-3-3 1-15,-3-5-5 0,-4-1 0 16,-2-4-3-16,-4-3-1 0,-2-2 0 16,-3-5 6-16,-3-6-2 0,1-5 3 15,2-8-2-15,7-6-2 16,1-7 1-16,7-15-4 0,3-7 0 16,7-9-30-16,1-6 23 0,12-2-9 15,4 0 7-15,0-1 4 0,2 9 2 16,-1 8 4-16,-1 2-2 0,-4 8-151 15,-3-2-2-15,-6 6-67 0,-3 1-95 16</inkml:trace>
  <inkml:trace contextRef="#ctx0" brushRef="#br0" timeOffset="3266.6336">2608 6138 385 0,'0'0'0'0,"0"0"60"0,0 0-7 15,0 0-18-15,0 0-8 0,0 0-1 16,0 0 2-16,0 0 14 0,0 0-13 16,-180 11 1-16,161-6-2 0,-1 2-10 15,-1 3-9-15,-2 1 0 0,0 3 0 16,-2 3-5-16,-2 2 0 15,-7 6-3-15,-3 3-2 0,-2 3 2 16,-3 6 0-16,-2 4-2 16,0 3 2-16,-3 4 1 0,1 5-3 0,-2 0 2 15,-4 8-1-15,2 0 1 16,-3 6 17-16,1 0-3 0,7 2 5 16,2 6-2-16,1 0-6 0,0 2-5 15,2 3-3-15,-1-1 1 0,4 3-1 16,4 3 3-16,1-1-4 0,6 5-4 15,0-2 2-15,9 1 4 16,-2 1-3-16,7-2 1 0,3-1 2 16,3-1-3-16,1-1 3 0,5-2-5 15,0-1 0-15,2 0 3 0,6-2-1 16,-1 0-3-16,4 5 1 0,2-3 0 16,3-1-3-16,5-1 3 0,0-3 0 15,3-5 2-15,6-4 3 16,1-6 11-16,9-1-1 0,6-2-1 15,-1 2-7-15,9-6-5 0,4 1 2 16,5-1-1-16,7-2-6 0,2-1 6 16,-3 1-2-16,-2-3-1 0,8-3 0 15,-2-2 0-15,2-4-2 16,4-2 2-16,-1-4 0 0,2 0 0 16,6-4 0-16,2-8-1 0,0-1 2 15,0 1 1-15,1-2-3 0,0-2 2 16,1-1 20-16,1-4-17 0,0-4-1 15,-1-3 0-15,-2-3-4 16,-8-3 2-16,0 0 2 0,-1-9-5 16,-2-5 4-16,-4-4-4 0,2-2 3 15,-5-5 13-15,-3 0 12 0,-5 2 1 16,1 0-2-16,-5-1-7 0,-3 0-2 16,1-1-1-16,-7-3-6 0,4-2-6 15,-2-2 1-15,-1-4-2 16,-3-3 0-16,-2-2 0 0,-3-6 0 15,-4 1 0-15,-5 1-3 0,-2-6 2 16,-4 2 5-16,-4-2-6 16,-2 0 0-16,-5 0 13 0,-2 1 4 15,-6 0 11-15,-1-1 1 0,-4-2-7 16,3 1-5-16,-2-1-5 0,3-3-4 16,-3-1-2-16,1-5-4 0,1-3-3 15,1-3 2-15,-4 0 1 0,2 3-3 16,-1-3 1-16,-3 0 0 0,-1 2 0 15,0-1 0-15,-7 1 1 16,2-1-1-16,-4 0 0 0,-1 0 4 16,0 0-6-16,2-2 4 0,1-1-1 15,-2-1-1-15,-1 1 0 0,2-1 2 16,-1 1-3-16,-3 2 1 0,-3 0 0 16,-1 3 0-16,-4 0 0 0,-3 2 1 15,-3 0-1-15,-4 0 0 16,-2-1 2-16,-3 2-2 0,-1 1 0 15,0 1 3-15,-7 1-4 0,3 0 1 16,-1 2 2-16,-8 1-4 0,0 2 4 16,-4 0-2-16,-6 5 0 0,-2 0-1 15,-6 5 3-15,-7 2-4 16,-5 7 4-16,-5 2-3 0,-8 6 0 16,-4 3 2-16,-1 4-2 0,-6 2-45 15,-5 6-12-15,-6 2-44 0,-3 6-83 16,-7 4-117-16</inkml:trace>
  <inkml:trace contextRef="#ctx0" brushRef="#br0" timeOffset="7360.9681">7188 7142 497 0,'0'0'0'0,"0"0"84"16,0 0-3-16,0 0-37 0,0 0-19 15,0 0-4-15,0 0 3 0,0 0 14 16,0 0-3-16,-19 65 18 0,18-42-2 16,0 3-18-16,1 3-9 15,-1 3-2-15,-2 5-6 0,1 0 1 16,-5 4-1-16,0-1-7 0,-2-2-6 16,-2 2 4-16,3-1-3 0,2 1-1 15,-2-3 5-15,4 0-2 0,-2-5-2 16,4-7-1-16,2 0-2 15,0-4-1-15,2-5 0 0,4 0 0 0,-1-5-27 16,0-3 5-16,-2-2-3 16,-1-4-8-16,-1-2 3 0,1 0 0 15,-1 0 23-15,-1-2 8 0,0-3-2 16,0-3-150-16,0-1-2 0,-1-7-57 16,-2-5-112-16</inkml:trace>
  <inkml:trace contextRef="#ctx0" brushRef="#br0" timeOffset="7939.1994">6969 7235 551 0,'0'0'0'15,"0"0"184"-15,0 0-83 0,0 0-15 16,0 0 0-16,0 0-11 0,0 0 11 15,0 0-41-15,0 0-26 16,233-26-7-16,-202 30-8 0,-6 5-2 16,-3-2-4-16,-1 0-12 0,-2 1-7 15,-3 0-30-15,1-2 1 0,-4-1-11 16,-1-2-36-16,-1 0-12 0,-4 0-4 16,-3-1 46-16,-1 1 56 0,-2-1 5 15,-1 3 4-15,0 4 4 16,-2-1 44-16,-2 4-30 0,-2 0 11 15,1 1 13-15,0 3-17 0,-2-1-4 16,2 4-1-16,0 2-2 0,1 1-6 16,-2 0-2-16,2 0-3 0,-1 3 11 15,-2 2 1-15,3-3 4 16,3 3 4-16,-2-5-10 0,3-1-3 16,0-2-3-16,1-6-5 0,7-3-5 15,2-4 2-15,-1-5-1 0,3-1 0 16,1-2 10-16,2-12-3 0,0 0 5 15,2-2 2-15,-2-4-3 16,-1 1-5-16,1 1 0 0,-5 4-1 16,-3 4 0-16,-3 3 6 0,-2 5 15 15,0 0 18-15,0 2-20 0,1 9-14 16,3 0 11-16,0 4-9 0,1 0-8 16,2-1-4-16,3-1 0 0,1-3 5 15,4-4-4-15,1-2 3 16,0-2-2-16,-3-5 0 0,-1 1-2 15,-3-1 0-15,-2 3-16 0,-1 2-8 16,-2-3-26-16,2 3-44 0,1 0-56 16,-2 0-125-16,-1-2-307 0</inkml:trace>
  <inkml:trace contextRef="#ctx0" brushRef="#br0" timeOffset="8641.9143">7737 7464 330 0,'0'0'0'16,"0"0"97"-16,0 0-45 16,0 0-25-16,0 0 3 0,0 0 15 15,0 0-1-15,0 0-14 0,0 0 3 16,6 32 8-16,-2-21 0 0,-2-1-11 16,-1 2 1-16,2 6-5 0,-1-2-8 15,-1 3-7-15,0 2 0 16,-1-3-2-16,0-1 4 0,-4-1 0 15,0-2-5-15,-1 0-2 0,2-5-2 16,-1-3-1-16,1 0-1 0,1-6 0 16,0 1-1-16,2 1-1 15,0-2 0-15,-2 0 1 0,1-2-1 16,-1-5-1-16,2-1 1 0,0-2 0 16,5-3 7-16,1-4 2 0,4 0 2 15,0-1 1-15,1 1 8 0,3 1 11 16,-1 2 17-16,-1 4 11 0,2 3-2 15,-3 7-35-15,1 0-19 0,-4 10 1 16,3 8 6-16,-2 1-1 16,-5 2 1-16,0 4 0 0,-2-2-3 15,0-3-2-15,1 0-3 0,1-2 1 16,0-6-4-16,4-2-13 0,-2-1-20 16,-1-7-41-16,5 1-4 0,-4-3-15 15,2-1-85-15,1-6-42 16,-3-4-37-16</inkml:trace>
  <inkml:trace contextRef="#ctx0" brushRef="#br0" timeOffset="8927.5368">8148 7209 530 0,'0'0'0'0,"0"0"121"15,0 0-62-15,0 0-10 16,0 0 0-16,0 0-18 0,0 0 4 16,0 0 14-16,0 0-3 0,-8 274-10 15,8-236-1-15,0-6-3 0,0-3-3 16,4 2-9-16,1-6-4 0,-2 2-11 16,1-6-4-16,-1-3 1 0,-1-3-3 15,0-6 2-15,1-4-2 16,-1-2-25-16,1-3-5 0,0-6 7 15,2-6-17-15,-2-9-78 0,-2-7-21 16,-1-3-12-16,-1-5-69 0,-10-3-105 16</inkml:trace>
  <inkml:trace contextRef="#ctx0" brushRef="#br0" timeOffset="9627.4362">8037 7319 552 0,'0'0'0'15,"0"0"67"-15,0 0 27 0,0 0 10 16,0 0-15-16,0 0-11 0,0 0-22 15,0 0-23-15,0 0-21 16,191-13-11-16,-152 18 2 0,-3 1-5 16,-5-1-5-16,-8 4 7 0,-2-4 0 15,-6 1-2-15,-5 2 3 0,-4-3 6 16,-4 0 7-16,-1 1 6 0,-1 0 14 16,0 3 2-16,-1 0-17 0,-2 4-8 15,-3 1-6-15,-1 1-2 16,-1 4-2-16,0-1-2 0,-2 1 2 15,-1 0-2-15,1 2-2 0,2-2 1 16,-2 1-1-16,4-4-3 0,1 0 2 16,4-7-6-16,1-1-20 0,2-6-1 15,3-2 12-15,4-2 9 16,1-3 12-16,2-7 0 0,2 5 3 16,-2 1 11-16,-1 2-6 0,-2 4-5 15,0 4-2-15,0 5-1 0,0-1-3 16,1 0 1-16,-1-3 0 0,0-2-75 15,0-3 15-15,-2 0 1 16,-1-5 5-16,4-6-1 0,-1-4-26 16,-3-3-3-16,3 1 47 0,-1-4 20 15,-4 6 11-15,0 2 8 0,0 6 11 16,-4 2 44-16,0 5 23 0,0 7-39 16,0 4 9-16,-1 10-14 0,-2 5-17 15,-2 6 1-15,2 3 9 16,-5 4-7-16,2 2-2 0,-1 1-1 15,-5 2 7-15,-4 1 24 0,-1-2-5 16,-3-3-15-16,-1-1-12 0,-2-5-5 16,2-3-6-16,-2-6-1 15,2-5 0-15,5-9-4 0,2-4-1 16,5-7-1-16,3-3 0 0,1-7-45 16,5-9 34-16,3-9 8 0,9-6 4 15,8-10 12-15,6-7-4 0,11-9-7 16,5-2 4-16,8 1 21 0,5 4 27 15,-5 5 1-15,-2 12 5 0,-9 17-4 16,-10 10-44-16,-10 13-14 16,-7 7-7-16,-4 9 2 0,-7 3 1 15,-1 5-7-15,-5 0 6 0,-6-1 0 16,-6-1-3-16,0-3 4 0,-3-2-21 16,-2-5-46-16,0-3-20 0,-4-7-75 15,-1-2-272-15</inkml:trace>
  <inkml:trace contextRef="#ctx0" brushRef="#br0" timeOffset="16274.3237">8056 5927 494 0,'0'0'0'0,"0"0"225"16,0 0-100-16,0 0-58 0,0 0 2 15,0 0-9-15,0 0-21 16,0 0-17-16,-113-98-12 0,88 98 2 15,-7 5 3-15,-3 2 0 0,-3 5-1 16,-4 5-5-16,-4 1-7 0,-5 5 0 16,1 6-1-16,0 3-2 0,0 5 2 15,1 2 0-15,-5 5-1 16,-1 6 0-16,0 1 6 0,2 5 8 16,1 5-3-16,2 4-6 0,1 3-5 15,0 5 0-15,3 0 4 0,-1 3-5 16,3 1 2-16,0 3 1 0,2 0-2 15,6 3 0-15,-2 1 16 16,1-1-14-16,3-2 1 0,0 0-2 16,4 2 0-16,1-2 8 0,4-2 2 15,4 2 2-15,-1-1-3 0,8-1-3 16,1 3-6-16,4-3 2 0,4 3-2 16,1-4-2-16,4 1 1 0,0-5 0 15,0-2 2-15,7-2-1 16,3-4 1-16,-1-2-3 0,5-1 2 15,-1-1-2-15,3-2 1 0,7-3 0 16,3-3 1-16,8-5-1 0,6-5 0 16,1-4 21-16,5-5-19 15,1 2 1-15,-1 0-3 0,0 3 0 16,0 0 3-16,-1-2-2 0,-2-2-2 16,4-3 2-16,2-7 0 0,2-5-2 15,4-6-3-15,3-7 4 0,4-5-1 16,1-3 1-16,1-5 8 0,-2-3-9 15,2 4 2-15,-5 4 3 16,-5 0-5-16,-5 8 2 0,-4 1 0 16,-3 0-1-16,0 0-1 0,-1-5 1 15,1-4 2-15,1 0-2 0,-1-7 2 16,4-8-2-16,0-5-3 0,3-5 2 16,2-1 1-16,0-1 0 0,2-1 5 15,-2 0-6-15,-2 3 2 16,-2 1 1-16,-4 2-2 0,-6 0 0 15,-3 0 6-15,-3-3 2 0,-3-2 4 16,1-5-7-16,1-3-5 16,-2-6 0-16,4-3 4 0,0-2-5 0,-2-1 2 15,5 1 0-15,-2-1-1 16,2 3 0-16,1-1 33 0,-1 3-18 16,-3-2-4-16,2-1-5 0,-2 0-5 15,-2-1 2-15,-3-1-4 0,-2-3 1 16,-1-3 0-16,-4-2 4 0,-2-3-5 15,1-1 2-15,-8-4 3 16,-1 5-6-16,-8-2 4 0,-2 1 2 16,-2 2 1-16,-9-2 14 0,0 1-8 15,-2 1-4-15,0-4-3 0,-1 1-1 16,0 2-5-16,0-5 4 0,-4-1-2 16,-1 1 0-16,-4-8-1 0,-1 2 2 15,-1 3-2-15,-4-2 2 16,-1 2-1-16,-3 1 0 0,-3-1-1 15,-2 1 0-15,-1 2 0 0,-4 0 2 16,4 2 0-16,-4 7-1 0,-2 0-2 16,-5 4 3-16,0 6-2 0,-7 2 0 15,-1 9 1-15,-4 2 0 16,-2 6-8-16,-4 4 5 0,-4 3-3 16,1 5 5-16,0 1-1 0,1 5-2 15,-1 4 5-15,0 2-1 0,1 1 0 16,1 7-1-16,1 6 0 0,2 9-4 15,2 6 7-15,-1 6-2 16,3 4 0-16,0 6 0 0,1 6-2 16,3 3-3-16,3 8 3 0,3 5-2 15,2 1-6-15,1 7-3 0,1 4-8 16,1 3-12-16,-1 7 17 0,-3 5 4 16,0 2 3-16,-2 6 4 0,1 0 1 15,1 4 1-15,5 0 4 16,1 5 1-16,4-2-3 0,6 3 2 15,6-3 0-15,4 1-1 0,6-5 0 16,1-3 4-16,8-3-3 0,4-3 5 16,3-2-1-16,3 0-6 0,9-2 2 15,8-3 1-15,9-5-3 16,9-6 2-16,4-4-1 0,9-8 0 16,6-7 0-16,5-4 13 0,5-5-5 15,4-7-2-15,2-6-1 0,2-7-1 16,1-4-1-16,2-7-2 0,1-6-2 15,2-4 2-15,4-2 4 0,0-6-6 16,4 0 2-16,3-4 4 16,0-7-5-16,5-6 0 0,-1-5 7 15,1-7 1-15,1-8 2 0,-2-3-4 16,-2-7 0-16,-6-2-3 0,-4-2-2 16,-5 2-2-16,-5-2 2 0,-5 0 1 15,-6 1-3-15,-5-2 2 16,-2 3 0-16,-3-3 0 0,-3-2 2 15,-2-6-1-15,-2-3 1 0,0-7 19 16,0-5 1-16,-3-3-11 0,0-2-8 16,-5 1-2-16,-3 3-4 0,-3 2 4 15,-3-1 1-15,-6 0-4 16,0 0 2-16,-6 3 3 0,-3 2-5 16,-6 5 2-16,-5-2 3 0,-5 3-4 15,-10 0 0-15,-3 1 3 0,-5 0-3 16,-5-4 0-16,-2 3 0 0,-4-2 0 15,0 1 0-15,-3 4-2 0,1 0 3 16,-1 5 1-16,-5 0-2 16,-2 4 0-16,-2 1-7 0,-2 6 3 15,0 0-5-15,-4 3 10 0,0 1-2 16,1-2-2-16,-2 2 5 0,4-4-1 16,0 2-2-16,-1 0 0 0,2 1 2 15,-2 4-1-15,-1 5 0 16,2 2-2-16,-2 7-1 0,-2 4 4 15,-1 6-1-15,-4 4 0 0,-2 7-2 16,-2 3 1-16,-1 0-11 0,1 6 8 16,0 4 2-16,3 3-3 0,2 3 7 15,1 1-4-15,2 4 0 16,0 1 2-16,-2 4 0 0,1 5-31 16,-2 8 18-16,0 4 3 0,-1 8 6 15,1 4 0-15,0 5 1 0,0 4-2 16,2 4 5-16,0 2 0 0,5 3-3 15,2 4 2-15,1 2 0 16,2 7-5-16,6 3 5 0,-1 3-2 16,4 5-3-16,4 4 3 0,3 5-3 15,4 2-2-15,5 0 7 0,3-1 1 16,8-5 0-16,4 0-1 0,3-4 2 16,2-3-2-16,0 0 0 0,1-1 1 15,6 0 0-15,4 0 0 16,4-3-1-16,1-3-1 0,6-2 4 15,2-6-2-15,8-9 0 0,4-4 0 16,8-14 5-16,8-8 3 0,7-11 5 16,6-8-1-16,3-8 3 0,2-8 4 15,1-4-5-15,2-3-10 16,-1-2 1-16,1-1-2 0,2 0 2 16,0-4-1-16,4-3-2 0,0-3-2 15,3-7 0-15,4-2 2 0,2-3-2 16,-1-7 0-16,4-2 3 0,-3-6-4 15,-3-4 2-15,0-5 1 0,-7-5-3 16,-3-2 2-16,-4-3-1 16,-4-2 0-16,-6-1 0 0,-2-2 1 15,-9-2-1-15,-2-1 0 0,-5-1 2 16,-1-5-3-16,-3 0 2 0,-3-4 3 16,-1 3-4-16,-6-2 0 0,-7 2 5 15,-4-2-6-15,-7 4 2 16,-3 2 3-16,-1 2-5 0,-1 0 2 15,-2-3 3-15,0 0-2 0,-2-3 3 16,-1-1-2-16,-1 2-4 0,-1-3 2 16,-4-2 2-16,-2 3-4 15,-3-3 2-15,-1-2 4 0,-1 5-7 16,-5 4 4-16,-3 4 2 0,-4 3-6 16,-6 7 4-16,-5 2 2 0,-5 5-5 15,-3 4 2-15,-5 0 2 0,-3 0-5 16,-3 0 3-16,-1 4-1 0,1-1 0 15,0 5-1-15,-4 0 0 16,0 5-1-16,-5 3 4 0,-1 4-4 16,-1 6 0-16,-3 3 4 0,-3 5-2 15,0 4 0-15,-1 5-6 0,-1 0 2 16,1 6-3-16,5 1 7 0,2 3 0 16,-2 1-7-16,5 2 5 0,-1 6-10 15,1 3 7-15,0 8 4 16,0 3-7-16,0 11-1 0,0 4 4 15,1 5 3-15,2 8-10 0,4 4 5 16,0 0 0-16,4 6 1 0,3 2 2 16,-1 3-4-16,0 5-5 15,3 1 5-15,-5 5 0 0,6 1 2 16,0 3 6-16,3 4 0 0,5 1-4 16,6 3 6-16,8 1-2 0,6-4 0 15,9 0 0-15,7-7 2 0,1 1 0 16,8-2 2-16,3-3-3 0,2-1-2 15,6 0 1-15,-2-1 1 16,4 0-2-16,3-2 2 0,3 1-1 16,2-4 0-16,5-3 0 0,1-8 0 15,3-4-2-15,7-10 4 0,3-3-2 16,5-8 0-16,3-4 9 0,4-2-7 16,0-5-3-16,2 0 2 0,1-4 2 15,-1-4-3-15,-1-3 0 16,-1-5 0-16,-3-5 0 0,1-3 0 15,0-7 2-15,-1-2 0 0,0-10 10 16,1-7-1-16,-1-3-3 0,0-5 0 16,3 1-1-16,-1-5 4 0,2-2 2 15,2 1-6-15,-3 1-6 16,4-1 3-16,-4-1-3 0,4-2-1 16,-2-5 0-16,2-3 3 0,0-3-4 15,2-1 2-15,-2-6 0 0,1-3-2 16,-2-1 2-16,0-4 1 0,-3 1-2 15,-1-2 0-15,-7 0 6 0,-7-2-3 16,-5 0 4-16,-4 1-3 16,-8-3-5-16,-2 0 2 0,-4-4 4 15,-6 3-7-15,-1-5 4 0,-2-5 1 16,-3 0-4-16,-2-6 2 0,-6 2 4 16,-2 1-6-16,-2 1 2 0,-7 6 3 15,-6-2-5-15,-3 5 2 16,-3-1 1-16,-1 1-2 0,3-1 0 15,-3 0 2-15,1-1-2 0,-2-2 0 16,-1 1 0-16,-4-2 0 0,-1 4 0 16,-4 2 1-16,0 3-1 0,0 4 0 15,-2 6 1-15,1 2-2 16,-4 4 2-16,2 1 0 0,-2 1-2 16,3 5 2-16,-4 0 0 0,1 2-1 15,-1 6-2-15,-3 1 1 0,1 7 0 16,-2 0 2-16,-3 5-1 0,0 1-4 15,-2 6 3-15,0 5-3 0,-1 3-1 16,1 4 7-16,-2 2-3 16,-2 1 1-16,2 6 0 0,-4 5 1 15,2 5-1-15,0 8-19 0,-5 4 4 16,-4 8-8-16,-3 6 7 0,-3 5 2 16,-3 4 1-16,2 8 7 0,-7-1 0 15,0 7-1-15,-2 6 6 16,2 5-1-16,0 4 1 0,-1 4 2 15,4 8 0-15,-3 2-1 0,6 6 0 16,0 0 0-16,1 2 0 0,3-2-1 16,6-2 0-16,3 1 0 0,6 0 2 15,7-1 3-15,6 5 1 16,10 0 3-16,6 1-4 0,14 1-1 16,7-3 2-16,7 0-4 0,13-3-2 15,4-5 1-15,9-1 0 0,7-5 0 16,5-5 0-16,4 2 2 15,2-6-4-15,1 0 4 0,-1-9-1 16,2-1-2-16,-2-6 1 0,-2-9 0 16,1-5 0-16,-1-8-1 0,1-6 6 15,3-4 6-15,4-6 5 0,1-3-4 16,3-3-2-16,0-5 0 0,1-2-7 16,1-5-4-16,-1-4 2 0,5-3 1 15,2 0-3-15,1-8 2 16,2-6 0-16,1-4-1 0,1-2 0 15,0-7 2-15,1-2-3 0,0-4 2 16,-3-5 1-16,0-3-4 0,-1-5 3 16,-5-2-2-16,-1-2-6 0,-5-7 3 15,-2-1 2-15,-4-3-2 16,-5 1 2-16,-5 3-3 0,-10 3-1 16,-7 4 2-16,-10 3-9 0,-7 4-14 15,-6 5-1-15,-4 5-13 0,0 5-46 16,-3 6-34-16,-5 0-43 0,-5 2-224 15</inkml:trace>
  <inkml:trace contextRef="#ctx0" brushRef="#br0" timeOffset="19078.7964">10730 7024 407 0,'0'0'0'0,"0"0"194"0,0 0-111 16,0 0-23-16,0 0-1 0,0 0 11 15,0 0 3-15,0 0-10 16,0 0-6-16,-13-171-15 0,10 166-4 16,-1 4-8-16,3 1-9 0,0 0-5 15,0 0-12-15,1 10-7 0,-1 11 4 16,-2 10 11-16,-4 13 9 0,-3 6 1 16,0 6-9-16,-2 4-4 0,1-1 5 15,0 1 7-15,-1-5-2 16,6-3-4-16,0-5-4 0,5-4-3 15,1-3-6-15,0-2-3 0,1-2 2 16,0-3 2-16,-1 3-5 0,0-1 3 16,-4-2-2-16,-3 3-1 0,4-3 3 15,3-3-2-15,0-5-5 16,7-3 1-16,1-4-4 0,3-7-1 16,7-4 8-16,1-7 0 0,6-5 4 15,3-4 26-15,7-2-1 0,5 0 11 16,-1-1 7-16,5 2-8 0,5 3-4 15,0-3-7-15,5 8-12 16,1-1-13-16,0 3 3 0,6 0-2 16,-1 0-4-16,4 0 4 0,-1 0-1 15,3 0-1-15,1-2 0 0,-4-5 2 16,-4 4-3-16,-6 2 1 0,-9 1 0 16,-8 1 0-16,-8 2-11 15,-8 2 6-15,-7-1 1 0,-3-2 3 16,-4 3 1-16,-1-3 0 0,-2 5 0 15,2-4 1-15,-1-1-1 0,-1-1-19 16,2-1 11-16,-3 0 2 0,0 1 7 16,0-1-1-16,-1 0 0 0,2 0 0 15,-1-1 7-15,-1-2-7 16,0 0 0-16,-1-4 7 0,0-2-4 16,-2-3 1-16,-4-1-3 0,0-1-2 15,-2-7 0-15,0-2 1 0,1-6 0 16,1-3-13-16,3-1 0 0,2-6-16 15,1-1 2-15,5 0 12 0,4-2 8 16,2-1 8-16,3 3-1 16,-3 4 0-16,2-1 0 0,-3 4 5 15,-4 1-5-15,-3 0 0 0,-3 2 8 16,0 1-9-16,-1-3 2 0,-2 5 2 16,2 2-4-16,1 5-2 0,0 2 3 15,0 2 0-15,3 2-3 16,-2 4 3-16,2 0 0 0,-2 3-1 15,1-1 2-15,0 2-2 0,-2-1 2 16,0 3 0-16,0-2-2 0,-5-3 2 16,1 1 2-16,-3 2-3 15,0-5 0-15,0 3 3 0,-2 0-4 16,2 1 2-16,-1-1-1 0,-2 1 0 16,-1-4-1-16,-3 2 1 0,-4 1 0 15,-4-3 0-15,-3 0 0 0,-5-2 0 16,-6 4-1-16,-2-3 2 0,-4 3-2 15,-6 0 2-15,0-1 1 16,-4 1-3-16,-1 0 2 0,4 2 0 16,-5 2-1-16,1 2 0 0,3 3-1 15,1-1 0-15,2 1 2 0,5 0 0 16,6 1-2-16,3 4 2 0,5 1-1 16,3-3 0-16,6 3 0 0,5-1-1 15,8-5-1-15,3 3 2 16,3 0 0-16,0 0-26 0,4 2 27 15,1 2 0-15,1 5-2 0,-2 7 2 16,-3 10 0-16,-1 11-2 0,-3 7 2 16,-7 0 2-16,-2 2-5 15,-3 0 4-15,-2-4-1 0,0-1-1 16,-4-7-1-16,2-1 0 0,2-1 0 16,1 0 2-16,2 0-1 0,2-1 0 15,0 1-1-15,3 2 0 0,2 2-7 16,5 0 7-16,2 3-1 0,7-3-1 15,3-4 3-15,3-2 0 0,1-7-5 16,1 0 5-16,2-3 0 16,-3-1 0-16,-1-5 2 0,-1 1-1 15,-3-4-2-15,-1 1 2 0,-1 1 0 16,0-6-2-16,-1 3 2 0,-2-2-1 16,-3-3 0-16,2 1 0 0,0-4 2 15,-2 1-3-15,1 0 2 16,0 0-2-16,4-3 1 0,1 1 0 15,3-1 4-15,1-3-2 0,4 0 3 16,6 0 1-16,6 0 0 0,5-1 8 16,5-5-4-16,2 2-8 0,5-2 1 15,1-2 2-15,1 2-4 16,1-1 6-16,1-2-6 0,1 3 2 16,-4 1-1-16,-1 0-2 0,-5 2 0 15,-5 3 0-15,-3 0 0 0,-6 0-2 16,-3 0 3-16,-3 3-2 0,-2-1-3 15,1 2 6-15,-3-1-2 16,5-1 0-16,-2 1-7 0,1-3-6 16,-5 0 1-16,-1 0 12 0,-6 0 0 15,0-5-1-15,-4-2 1 0,-2 3 8 16,2-3-6-16,-2-3 2 0,2-1-2 16,-3 0-4-16,1-2 3 0,-1-5-2 15,1 0-17-15,0-1 8 16,1-8 4-16,1 0 3 0,0-3 3 15,0-3 0-15,-1 1 1 0,1 0-1 16,1-3 0-16,-3 2 5 0,-1 0-1 16,0-1-1-16,0 0-3 0,-4 1 0 15,1-3 4-15,2 1-3 16,1 0 0-16,0-3-1 0,0 2 0 16,1 1-2-16,4 0 2 0,-1 4 0 15,-2 6 0-15,2-3 1 0,-2 7-2 16,0 3 0-16,0 3 1 0,-2 2 0 15,0 3 0-15,0 2 1 0,0 3 0 16,-1 0 2-16,-9 2-4 16,-5 2 0-16,-6-2 2 0,-6 3 0 15,-5 0-2-15,-3 0 2 0,-3-3 3 16,3-2-3-16,1-1 2 0,3-5-1 16,2 1-4-16,1-2 4 0,2-3-1 15,4 2-2-15,3 0 2 16,1 1 0-16,0 2-1 0,0 0 0 15,-3 2 0-15,-5 1 0 0,-1 2 0 16,-1 5-1-16,-4 0-2 0,-4 2 4 16,-3 3-2-16,-1 2-17 0,-6 3 8 15,1 2 4-15,-4 5 0 16,2-1 8-16,3 3-2 0,5 2 0 16,-1 0 0-16,6 4-1 0,3 2-1 15,1 0 2-15,1 4 0 0,9-1-4 16,3-1 4-16,5-2 0 0,9 0-6 15,2 0 5-15,1 2-3 0,6-1 3 16,5-1-1-16,2 4 2 16,4-4 0-16,-1-2-2 0,2-2 3 15,-5-5-1-15,0 0 0 0,-4-4 0 16,-1-4 0-16,-1 3 0 0,1 0 1 16,0 2-2-16,0 5 2 0,1 3 1 15,1 5-2-15,-2 4 0 0,-4-3-1 16,-2 5-1-16,1-1 4 15,-3 0-1-15,0 1-2 0,0-6 2 16,0 2-3-16,0-7-26 0,2-3 1 16,2-1 5-16,4-3 18 15,-3-3 5-15,4 0-1 0,-1-3 0 16,4 3-1-16,2-1 2 0,7 3 4 16,4-9 6-16,6 2 1 0,5-3-2 15,1-5 2-15,5 0-5 0,-1 0-3 16,-2-5 1-16,3-5-2 0,3-4-2 15,4-5 2-15,3-2 0 0,3-2-4 16,-1-1 2-16,-3 4-1 16,-4 4-51-16,-10 3-57 0,-4 5-106 15,-9 2-40-15,-6-1-53 0</inkml:trace>
  <inkml:trace contextRef="#ctx0" brushRef="#br0" timeOffset="20733.771">3971 6503 419 0,'0'0'0'16,"0"0"168"-16,0 0-54 0,0 0-37 15,0 0-23-15,0 0-12 16,0 0-1-16,0 0-6 0,0 0-10 15,-217-184-3-15,196 158 4 0,0 1-12 16,-3-1-6-16,-2 6-4 0,-5-2 2 16,-2 3 2-16,-4 3 0 0,-8 3 0 15,-3 3 2-15,-5 4 3 16,-8 0 3-16,0 1 1 0,-2 2 2 16,-1-2 0-16,0 4-5 0,3-2-4 15,0 1 0-15,0 2-7 0,-2 0-3 16,-3 3 0-16,-5 5 3 0,-1 5-3 15,-6 5 1-15,0 6-1 0,-2 8 0 16,0 4 0-16,-6 8 1 16,3 5-1-16,1 4 0 0,-1 7 0 15,4 0 0-15,4 7 0 0,1 1 1 16,5 3-1-16,5 5 0 0,3 0 2 16,6 0-2-16,8 1 0 0,2 0 3 15,8-1-4-15,-1-2 2 16,2 2-1-16,4-2 0 0,-2 4 0 15,5 1 1-15,2 5-1 0,1 4 0 16,2 6 15-16,2 3-5 0,2 2-5 16,4-2-4-16,6 1 1 15,4-10 2-15,6 1 0 0,4-7 4 16,10-7-1-16,2 2-4 0,6-5 0 16,2 0 1-16,1 3-4 0,5-2 0 15,3 1 0-15,2 0 4 0,6 0-3 16,1-5 4-16,5-4 2 15,1 0-3-15,9-6 2 0,1-2-8 16,8-3 2-16,3-3 0 0,1 0 1 16,-2 1-1-16,0-1 0 0,2-3 4 15,2-2 3-15,3-3 4 0,1-5-3 16,2-4-5-16,1-2 2 0,0-6-3 16,2 5-3-16,1-5 2 0,-1-3 2 15,-1 3-3-15,-2-5 0 16,0 1 1-16,-3-3-2 0,1 2 2 15,0-3 1-15,2-4-3 0,0-4 2 16,-1-7 10-16,-1-3 8 0,0-3-2 16,2-3 1-16,2-5-11 0,-3-1-2 15,-4 0-3-15,-4-4-3 16,-4 0 2-16,-3 3 1 0,-2-2-3 16,-3 5 2-16,-5-2 4 0,2 3-6 15,-1-3 2-15,1 1 1 0,-5-4-3 16,4-1 2-16,-1-7 0 15,-2 0 0-15,-2-4 0 0,-3-3 0 0,0-3 0 16,-7 1 2-16,0-3-1 16,-7 0-2-16,-4-4 0 0,-5 3 14 15,-4-4-1-15,0-2 0 0,-6 1 2 16,0-4 7-16,-3-2-4 0,-1-4-8 16,-2-3-9-16,1-2 2 0,-3-1-1 15,-1 1 2-15,2 0 8 16,-4 2 4-16,-1-3-4 0,0 1-5 15,-2-5-5-15,-5-1-3 0,-3-1 2 16,-2-3 1-16,0-2-2 0,-3-1 0 16,1-3 0-16,0 0 0 15,2-4 0-15,2-4-1 0,3-5-1 16,0-4 4-16,3 0-1 0,-2 0-2 16,0 5 2-16,-5-2 1 0,-4 5-3 15,-2 5 1-15,-5 2 1 0,-5 3-2 16,0 1 2-16,3 4-1 15,-3-2 0-15,0-3 0 0,1 2 1 0,-5 1-2 16,0-2 1-16,-6 4 0 16,0 3 0-16,-7 3-2 0,-1 2 1 15,-1 1 0-15,-5 5 2 0,0 1 2 16,-2 7-6-16,-2 2 5 0,-2 3-2 16,-2 2 0-16,0 4 0 15,-4-2-1-15,0 6 1 0,-3 0 0 16,-1-2 0-16,-3 2 0 0,-1 2 0 15,-1 5 0-15,-4 0 0 0,0 4-1 16,-6 6 1-16,-4 6 0 0,1 5 0 16,-4 1-2-16,2 9 1 15,-1 9 2-15,0 6-2 0,0 9-62 16,4 9 11-16,3 9-33 0,4 16-60 16,1 8-101-16,-5 12-253 0</inkml:trace>
  <inkml:trace contextRef="#ctx0" brushRef="#br0" timeOffset="27445.5413">19552 7032 414 0,'0'0'0'16,"0"0"23"-16,0 0 59 0,0 0-10 15,0 0 4-15,0 0-10 0,0 0-33 16,0 0-5-16,-30-110 3 0,27 98 7 16,-3 5 1-16,-1-3 10 0,-2 1-3 15,-1-1 2-15,-1 2 3 16,1 2-7-16,1 0-3 0,-2 5 1 16,5-4-7-16,0 4-5 0,3 1-8 15,1 0-4-15,0 8-9 0,-3 3-8 16,0 9 0-16,3 7 0 0,-3 7-2 15,4 5 1-15,-1 7 4 0,2 6 3 16,0 2 5-16,1 5-1 16,3 4-1-16,1-1 0 0,-2 2-3 15,0 6-2-15,0-1 0 0,0 3 0 16,-3-3-4-16,0 0 3 0,-2-3-4 16,-6-6 0-16,-1 1 2 0,0-7-1 15,1-4 0-15,-1-2 1 16,5-9-2-16,0-2 0 0,4-6-2 15,1-9 2-15,5-6 0 0,4-2 0 16,0-7 3-16,4-3 12 0,1-1-2 16,3-3 4-16,0 0 7 0,5-1 14 15,5-5-1-15,5 1 7 16,4-4-7-16,5 1-7 0,2-3-11 16,3 1-7-16,1-1-8 0,5-1 0 15,2 1 9-15,3-1-5 0,3 2-7 16,4-1 3-16,2 2-4 0,2 1 0 15,-3 3 4-15,0 4-3 0,-4 1-2 16,-6 0 2-16,-3 0-3 16,-7 0-15-16,-6 4 12 0,-2 0 0 15,-7-1-1-15,-2-2 7 0,-6-1-2 16,0 0-7-16,-3 0 9 0,-4-1-1 16,-1-2 0-16,-4-1-2 0,-4 1 3 15,0 0-2-15,-1-1 2 16,0 0 0-16,-2 1-1 0,4-5 0 15,1 2 1-15,0 0-2 16,-1-2-3-16,2-1-3 0,-1-3 1 0,-2 1 7 16,-1-4 0-16,-3 0-2 0,2-3 2 15,-5-4 2-15,-2-1-4 16,-5-5 2-16,-2 0 1 0,3 0-2 16,-3-5 0-16,2-3 0 0,3-2 0 15,2-5-1-15,2-1 0 0,4-5-2 16,8-5 5-16,-1-1-2 0,0-1 0 15,3-2 0-15,-5 8 0 16,-1 3 0-16,-5 6 0 0,-3 4 1 16,0 3-2-16,-10 5 2 0,0 0 1 15,-4 5-3-15,3-1 2 0,-3 3-1 16,5 1-2-16,0 0 4 0,6 4-3 16,3-1-3-16,0 2 5 15,1 0-1-15,5 3 0 0,-2 0-1 16,-2 4 1-16,0 3 0 0,-2-3 0 15,0 5 4-15,0-1-5 0,-1-2 2 16,-1 1 2-16,-6 0-3 0,2-1 0 16,-3 2 0-16,1-2-3 15,0-1 6-15,-2 4-2 0,-2-2-2 16,1 3 2-16,-2-3-1 0,-2 1-2 16,0-1 4-16,-3 0 0 0,1 0-2 15,-2 1 0-15,-4-1 6 0,2 4-8 16,-4-4 3-16,3 1 1 0,0 4-4 15,0 0 3-15,6-1 0 16,-2 2-2-16,2 0 0 0,-2-1 3 16,5 1-4-16,-2 0 4 0,0-1-3 15,0 1 1-15,1 0 0 0,-6 1 0 16,-2 4 0-16,-4 2-1 0,-10 1 1 16,-4 3 2-16,-5 3 3 0,-8-1-4 15,-1 0 4-15,-7 2 0 16,2 0-3-16,2-3-4 0,6 1 4 15,3-1-1-15,8-3-1 0,7 2-66 16,6-1-41-16,11 2-71 0,10 3-59 16,3 0-136-16</inkml:trace>
  <inkml:trace contextRef="#ctx0" brushRef="#br0" timeOffset="29030.5805">23259 5976 691 0,'0'0'0'0,"0"0"142"16,0 0-39-16,0 0-26 0,0 0-39 15,0 0-15-15,0 0-1 16,0 0-5-16,0 0-4 0,-240 5 5 16,177 31-2-16,-4 8-4 0,-5 12-2 15,-6 6-1-15,-3 16-3 0,-3 12 0 16,-2 14 5-16,1 12 4 0,3 9-3 15,1 11-8-15,3 5-1 16,5 1-2-16,4 0 1 0,9 2 3 16,8-5 18-16,8 7-2 0,13 0-10 15,4-6-4-15,12-1 5 0,6-10 0 16,9-4 3-16,10-7-4 0,11-6-4 16,12-7-4-16,7-6 4 0,5-9-3 15,8-9 4-15,3-9 3 16,4-7 2-16,6-7 3 0,2-11 4 15,6-4-5-15,4-5 4 0,-1-6 1 16,4-3-6-16,-3-5-11 0,2-5 3 16,2-6-2-16,-4-10-1 0,6-3 3 15,-2-8 1-15,0-6 2 16,4-7 2-16,-1-4-1 0,1-1-3 16,-2-1-2-16,-2-2-1 0,-2 1-5 15,-6-4 2-15,-4-3 1 0,-4-4-2 16,-7-4 19-16,-1-2 0 0,-3-8-4 15,0-2-5-15,-3-6-3 0,-2-6-2 16,0-3 4-16,-2-4-3 16,-2-2-3-16,-3-1 9 0,2-1 5 15,-1-6-4-15,2-2 1 0,-2-3-5 16,1-4-8-16,0 0 3 0,-3-2-2 16,2 0-3-16,-8-5 2 0,-4 1 4 15,-6-5-5-15,-1 1 0 16,-3-4 17-16,-1-3-13 0,0-2 3 15,-3 0 1-15,-1 3-7 0,-5-3 4 16,-3 3-3-16,-7 2-4 0,-4-1 3 16,-14 5 0-16,-12 3-1 0,-13 1 0 15,-12 2 3-15,-13 7-5 16,-12 3 4-16,-8 11 0 0,-13 11-3 16,-12 11-3-16,-11 16 4 0,-10 16-35 15,-9 17-23-15,-9 14-37 0,-6 22-54 16,-2 13 17-16,0 18-37 0,3 8-96 15,3 5-103-15</inkml:trace>
  <inkml:trace contextRef="#ctx0" brushRef="#br0" timeOffset="29533.3102">22725 7244 391 0,'0'0'0'16,"0"0"267"-16,0 0-120 0,0 0-28 16,0 0-7-16,0 0-20 15,0 0-24-15,0 0 2 0,-25-103-13 16,21 103-18-16,-1 8-19 0,-1 11-17 15,-1 7-2-15,2 11-1 0,1 9 0 16,2 2 6-16,2 5-8 0,0 0 3 16,2-1 3-16,3-3 1 15,1 1 7-15,0-4-4 0,-1-6-6 16,-2-5 3-16,0-9-5 0,3-3 0 16,1-7 4-16,3-9-4 0,2-1 0 15,1-6-63-15,1-7-8 0,-2-7-38 16,-1-7-32-16,-6-2-29 0,-4-8-75 15,-2-2 36-15,-14-3-54 16</inkml:trace>
  <inkml:trace contextRef="#ctx0" brushRef="#br0" timeOffset="29697.2476">22452 7174 761 0,'0'0'0'0,"0"0"169"0,0 0-77 15,0 0 4-15,0 0-6 16,0 0-13-16,0 0-24 0,0 0-23 15,0 0-14-15,284-74-14 0,-234 79 2 16,-4 9-8-16,-2-1-148 0,-3 4-46 16,-7 0-25-16,-7 1-125 0,-6-5-58 15</inkml:trace>
  <inkml:trace contextRef="#ctx0" brushRef="#br0" timeOffset="30034.4514">23039 7352 599 0,'0'0'0'0,"0"0"79"0,0 0 34 0,0 0-27 16,0 0-48-16,0 0-10 16,0 0 18-16,0 0-7 0,0 0-2 15,-11 202 0-15,11-192-5 0,3-5-8 16,1-4-8-16,4-1 2 0,2-6-2 16,1-5-1-16,2-7 0 0,2 4-5 15,0 0-3-15,-3 3 11 16,-2 4 9-16,-2 7-10 0,-2 3-15 15,1 13 6-15,-4 7-2 0,0 0-1 16,-2 2-2-16,1-2-3 0,3-7 0 16,3-4 5-16,7-7-7 15,2-5-1-15,5-8 3 0,-1-11 0 16,2-6-3-16,-5 1 3 0,-2-1 0 16,-4 4-1-16,-6 5 3 0,-3 7-4 15,-3 6-10-15,0 3-50 0,0 7-74 16,0 7 41-16,0 2-24 0,1 2-79 15,7-5 7-15,2 0-9 16</inkml:trace>
  <inkml:trace contextRef="#ctx0" brushRef="#br0" timeOffset="30327.5567">23467 7547 639 0,'0'0'0'0,"0"0"329"0,0 0-203 16,0 0-37-16,0 0-47 0,0 0-28 15,0 0-9-15,0 0-3 16,0 0 2-16,2 175-4 0,-3-167 0 15,1-6 10-15,0-2-5 0,0-10 9 16,4-5-9-16,3-3-5 0,2-3 0 16,1-3 7-16,3 1-3 0,2 1 7 15,-1 2 14-15,-1 7 7 16,1 4 5-16,-2 6-14 0,-2 3-21 16,0 6 1-16,0 6-1 0,-5-1-3 15,1 9 2-15,-2-2 3 0,-1-3-3 16,2-1 2-16,-2-1-4 0,1-6 2 15,0 2 0-15,0-2-2 16,2 0-70-16,-2 1 3 0,0-1-21 16,1 3-68-16,0-1 14 0,-3 2-66 15,-2-3-171-15</inkml:trace>
  <inkml:trace contextRef="#ctx0" brushRef="#br0" timeOffset="31397.2217">22664 8168 627 0,'0'0'0'0,"0"0"166"15,0 0-49-15,0 0-12 16,0 0-35-16,0 0-29 0,0 0-25 0,0 0-9 16,0 0 3-16,-12 106 8 0,12-55 5 15,0-1-6-15,1 1-10 16,4-3-2-16,0-6 2 0,1-4 8 16,3-3 8-16,-2-8-12 0,-1-5-8 15,-2-4-1-15,0-7 2 0,-1-6-7 16,0-1-9-16,-1-4-26 0,-2-2-19 15,0-10-2-15,0-7-42 0,-5-9-53 16,-5-6 29-16,-4-4 10 16,0-6-7-16,-3 0 67 0,0-1 32 15,1 9 21-15,4 8 4 0,1 8 99 16,4 7 46-16,6 1-45 0,1 4-21 16,9-1-26-16,7 1-18 0,8 1 8 15,3 4-17-15,7 3-20 16,0 0-6-16,0 5-3 0,-2 3 2 15,-2 1-2-15,-5-2-9 0,-3 1 12 16,-6-1-3-16,-5 1-1 0,-2-4 3 16,-6 2-1-16,-1-2 0 0,-2 1 51 15,0 0 11-15,-3 6-10 16,-2 1-23-16,-4 5-14 0,-1 2-11 16,0 4 0-16,0-2-3 0,2 2-2 15,2-1 2-15,4 0 1 0,2-8-2 16,2-2 0-16,6-7 1 0,2-4-2 15,2-1 2-15,0-10 7 16,3-2-5-16,1-6 2 0,1-1-2 16,-1 2-4-16,-1 2 2 0,-1 7 0 15,-2 5-4-15,-4 3 0 0,2 7 0 16,1 5-2-16,-2 5 4 0,-2-1-4 16,1-1-5-16,2-2 2 0,0-3 4 15,2-4-3-15,4-3-1 16,2-3-3-16,0-4 3 0,3-1 6 15,-3 5 2-15,0 3 0 0,-2 15 0 16,-5 11 17-16,-5 10 4 0,-6 10-11 16,-1 2-7-16,-7 2-3 0,-4-2 0 15,1-2 7-15,-2-7-7 16,1-8 0-16,3-9 0 0,2-7 1 16,3-11 1-16,0-7 2 0,-4-1 24 15,2-13 5-15,-2-5 3 0,-3 0 6 16,4-9-13-16,-1-3-19 0,6-6 0 15,3-8 13-15,11-7 5 0,11-5-2 16,10-2-1-16,7 2-6 16,9 7 1-16,3 7 2 0,-7 13 3 15,-6 13-9-15,-10 11-10 0,-7 8-8 16,-12 15-9-16,-9 7 7 0,-2 7 0 16,-15 4-8-16,-5 2 2 0,-4-2-4 15,3-5-29-15,1-4-35 16,3-5-42-16,6-8-156 0,-2-5-145 15</inkml:trace>
  <inkml:trace contextRef="#ctx0" brushRef="#br0" timeOffset="38263.7311">24917 7369 761 0,'0'0'0'0,"0"0"158"0,0 0-64 16,0 0-9-16,0 0-14 0,0 0 4 16,0 0 2-16,0 0-8 0,174-52-19 15,-131 49-21-15,-4 2-11 16,3 1-2-16,-6 0-9 0,-2 0-7 0,-1 1 0 16,-2 2 1-16,-4-1-72 15,2 1-57-15,-2 0-92 0,1-3-151 16,-5 0-172-16</inkml:trace>
  <inkml:trace contextRef="#ctx0" brushRef="#br0" timeOffset="39001.7769">27121 7146 631 0,'0'0'0'16,"0"0"91"-16,0 0-19 0,0 0-49 15,0 0 44-15,0 0-18 0,0 0-27 16,0 0-8-16,0 0-4 0,-11 351 8 16,5-266 15-16,-4 5 11 0,-5-3-26 15,-5-2-9-15,-3-5 7 16,-2-5 9-16,-3-5-10 0,2-7 4 16,0-4-1-16,-1-10-8 0,3-5-5 15,3-11 3-15,7-8 0 0,4-10-4 16,6-6 2-16,2-7-4 0,0-7 4 15,0-15 11-15,1-13-13 0,-1-14 4 16,2-15 16-16,2-8-5 16,7-14-13-16,5-12 3 0,8-12-6 15,2-15-5-15,12-8 4 0,6-1 0 16,7 7-2-16,12 12-1 0,-1 16 20 16,6 16 24-16,-5 16-3 15,-1 10-6-15,-4 6-15 0,0 8-7 16,-1 6-8-16,-1 2-2 0,-2 12 13 15,-7 10 5-15,-7 11-7 0,-7 14-7 16,-10 18-3-16,-12 14 11 0,-13 17 5 16,-19 10-7-16,-23 2-7 15,-18 0 1-15,-11-2-3 0,-10-5-6 16,-2-4 1-16,1-3-20 0,2-7-55 16,9-6-16-16,10-9-31 0,15-10-121 15,8-7-61-15,14-10-293 0</inkml:trace>
  <inkml:trace contextRef="#ctx0" brushRef="#br0" timeOffset="39544.5879">27935 7913 345 0,'0'0'0'15,"0"0"152"-15,0 0-21 16,0 0-28-16,0 0-11 0,0 0-16 16,0 0-36-16,0 0-16 0,0 0 1 15,-105-39 6-15,103 37-7 0,1-1-13 16,1 3-4-16,0 0-2 0,0 0 13 15,-1 0 18-15,1 0-1 16,0 9 2-16,0-1 12 0,0 2-19 16,0 0-8-16,3 0 6 0,1 2 2 15,-1-6-5-15,1 2-3 0,-2-1-8 16,1-2-4-16,3 5 0 0,3 0-4 16,0 4-2-16,2 5 11 0,0 6-3 15,-3 6-4-15,0 7 2 16,-5 4 0-16,-1 3-1 0,-2-2 9 15,-7-2 2-15,-3-6-10 0,-3-6-3 16,-1-5-2-16,-1-5-3 0,-1-7 3 16,0-6 0-16,0-4-5 0,1-8 0 15,7-12 11-15,6-8-12 16,5-12 2-16,14-5 2 0,10-8-3 16,10-5 0-16,9 5 2 0,6 4 0 15,4 8 7-15,0 12-7 0,-6 6-4 16,-1 12 4-16,-5 5-5 0,-3 4-205 15,-2 7-6-15,-4 2-99 16,-2 0-235-16</inkml:trace>
  <inkml:trace contextRef="#ctx0" brushRef="#br0" timeOffset="39800.7328">28658 7960 964 0,'0'0'0'0,"0"0"192"15,0 0-94-15,0 0-53 16,0 0-19-16,0 0-11 0,0 0 2 15,0 0-7-15,-140 155-4 0,128-121 4 16,6-4 0-16,6-8-3 0,15-5 0 16,7-10-2-16,10-7 10 0,3-7 25 15,5-12-11-15,6-10-2 16,-2-3 1-16,-3-5-9 0,-7-1-3 16,-3 1 7-16,-14 4 7 0,-9 3 3 15,-8 3-14-15,-15 7-14 0,-13 8-10 16,-15 8-53-16,-7 5-83 15,-5 14-54-15,1 5 9 0,8 5-31 0,7-1-273 16</inkml:trace>
  <inkml:trace contextRef="#ctx0" brushRef="#br0" timeOffset="40326.3687">29401 8053 761 0,'0'0'0'0,"0"0"0"16,0 0-3-16,0 0 40 0,0 0 9 16,0 0-5-16,0 0-4 0,0 0-4 15,0 0-4-15,-42-31 5 0,25 31 14 16,-1 2-5-16,-4-1-22 15,0 3-4-15,1 3 6 0,2 1-3 0,3 1-11 16,-1-1-4-16,4 5-4 16,0 2-2-16,-1 2 2 0,5 2 0 15,-1 2-1-15,8 0 0 0,2-3 1 16,9-2-2-16,4-4 2 16,10-4 1-16,3-5-4 0,5-3 4 0,3 0 4 15,0-5-8-15,1 4 4 16,-1 1 3-16,-3 8-1 0,-7 10 10 15,-11 6-10-15,-4 7-4 0,-9 6 0 16,-6 5 6-16,-10 4-7 0,-7 2 2 16,1-1 4-16,0-3-7 0,0-4 4 15,3-5 0-15,2-2-3 16,-7-5 2-16,-2-1 0 0,-2-2-1 16,-7-6 0-16,0-1 20 0,-2-5 8 15,3-8-17-15,10-5-7 0,8-10-4 16,13-17 0-16,8-11 0 15,15-12-75-15,12-12 51 0,13-4 0 0,12-6 9 16,8-2 15-16,7 5 0 16,-1 5-4-16,-7 7 2 0,-14 9-43 15,-22 10-117-15,-24 8-272 0</inkml:trace>
  <inkml:trace contextRef="#ctx0" brushRef="#br0" timeOffset="41384.5821">27968 5155 712 0,'0'0'0'0,"0"0"9"0,0 0 29 0,0 0 23 16,0 0-19-16,0 0-6 0,0 0-3 15,0 0-5-15,-194-84-1 16,156 101 8-16,-8 8-4 0,-7 10-7 16,-9 15-9-16,-7 11-4 0,-6 8 0 15,-5 14 0-15,-6 9-1 0,-5 9-2 16,-6 11 3-16,-6 6-7 0,3 4 1 15,1 4 3-15,11 5 9 16,6 3 19-16,6 10-10 0,9 5-17 16,9 5-5-16,7 2 3 0,3-3-2 15,9-3 2-15,3-3-1 0,8-3 0 16,10 5 19-16,10 1 15 0,8 0-4 16,5 0-19-16,15-9-2 15,6 1-8-15,10-10-4 0,10 3 6 16,7-2-2-16,7-4-2 0,3-3 1 15,4-6-4-15,4-3 10 0,5-9 16 16,4-8 11-16,5-4-2 0,5-6 1 16,5-2-7-16,5-6-18 15,5-7-4-15,6-7-4 0,4-11-5 16,7-7 0-16,7-10 16 0,8-9-5 16,4-10 14-16,5-5-7 0,-2-10-14 15,1-1 2-15,-8-5-1 0,-3-1-8 16,-4-9 6-16,-4-6 2 0,0-4-7 15,3-8 4-15,1-4 1 16,5-9-4-16,2-11 2 0,4-5 5 16,-4-9-8-16,5-5 4 0,-6-3 0 15,-7-1-5-15,-6-2 6 0,-11 0-3 16,-13-2 0-16,-13-2-1 0,-9-1 2 16,-11-4-2-16,-7 1 2 0,-7-5 1 15,-6-3-3-15,-6-2 2 16,-2-6-1-16,-3-5 0 0,-3-1-4 15,-5-3 3-15,-3-1-4 0,-10 0 4 16,-3 1-5-16,-7 3 0 0,-4 1 5 16,-11 2 1-16,-7-4 0 0,-10 2-18 15,-5-3 4-15,-6 0 1 16,-1-2 10-16,-1 0-1 0,3 0-2 16,0-1 8-16,1 6-2 0,-2 2 0 15,-7 2-1-15,-7 3 1 0,-11 1 0 16,-9 4 0-16,-10 6-1 0,-10 2-4 15,-4 2 7-15,-11-1-3 0,-4 3-3 16,-2-3 5-16,-1 2-2 16,1 4-13-16,2 0 13 0,-1 5 1 15,-1 5 0-15,-8 7-1 0,0 5-2 16,-2 8 0-16,-3 10 5 0,-2 3-3 16,-5 14-23-16,-5 7-55 0,-4 8-20 15,-3 7-55-15,-4 13-101 16,-8 8-171-16</inkml:trace>
  <inkml:trace contextRef="#ctx0" brushRef="#br0" timeOffset="42666.4023">24946 7367 517 0,'7'-3'0'0,"3"-1"28"0,2 2 85 16,2 0-19-16,7 2-6 0,7 0-21 16,9 0-12-16,9 1-5 0,5 2-16 15,11 0 5-15,-1 0 3 16,4-2-11-16,-3 1-1 0,2 3 4 16,-7-4-6-16,-2 4-8 0,-7-3-8 15,-7 1-2-15,-7-3-5 0,-6 1 0 16,-4-1 3-16,-1 2-4 0,-5-2-4 15,-3 0 0-15,-3 3 3 16,-3-2-3-16,-2 0 0 0,-5 2 1 16,-2-3-1-16,-3 0 0 0,-13 0 20 15,-5 0-17-15,-8 0 0 0,-10 0-1 16,-2 0-4-16,-6 0 3 0,-3-3 0 16,-1 0-2-16,-1-1-1 0,5 3 2 15,6-2 0-15,16 2-2 16,9 0 1-16,10-1-23 0,9-1 21 15,15-1-21-15,8 0 16 0,17-2 10 16,10 0-4-16,13 4 1 0,9 1 2 16,10 1 5-16,0 1-5 0,-5 2 8 15,-3 1 9-15,-13 0 16 16,-7-1 11-16,-9 2-11 0,-12-2-12 16,-6 0 15-16,-10-1-2 0,-11-1-6 15,-1-1-1-15,-1 0-5 0,2-1-13 16,1-2-4-16,-1 0-3 0,-2 0-4 15,-4 0 2-15,-2 3 4 16,-1 0-6-16,0 0 2 0,-6 0 3 16,-8 0-6-16,-3 4 4 0,0 1-2 15,2-2 0-15,6-1-6 0,4-1 6 16,4-1 0-16,1 0-1 0,0 0 2 16,0 0-2-16,2-1-31 0,1-1-6 15,-1-1-5-15,-2 0 7 16,0 3-21-16,-8 0-64 0,-5 6-97 15,-7-1-113-15</inkml:trace>
  <inkml:trace contextRef="#ctx0" brushRef="#br0" timeOffset="45243.9101">23109 7209 719 0,'0'0'0'16,"0"0"123"-16,0 0-40 16,0 0-52-16,0 5-28 0,-4 12 4 15,-2 6 1-15,-2 4 0 0,-2 3 15 16,-1 0 22-16,1 1 3 0,-1 1-4 16,1 2-1-16,2-2-12 15,1-3-4-15,0-3-2 0,4-1-1 16,1-3-6-16,2 1-6 0,0-5-2 15,0-6-3-15,5-2-3 0,2-2 4 16,0-5 5-16,0-2 15 0,1-1 6 16,3-4-4-16,-2-5 0 0,2-1 4 15,1-3-5-15,0-1-9 16,-1-4 0-16,0-1-6 0,-1 1-3 16,2 0-1-16,0-2 0 0,0 1-3 15,3-2 2-15,-3 2-2 0,3-2-4 16,-3 0 6-16,-1 3-5 15,-2-1-3-15,-1 2 4 0,-2 0-3 16,-1 4-4-16,-3 4 4 0,3 2 4 16,-5 5 2-16,0 0 12 0,0 2-2 15,0 0-12-15,0 8-3 0,-4 9-2 16,-2 8-2-16,3 6 2 0,-1 2 10 16,3 1-1-16,1 0 5 0,0-2-4 15,3-1-1-15,4-3 3 16,1-3-7-16,-1-6-6 0,2-3 0 15,-2 1 8-15,1-9-7 0,0 4 6 16,-2-5-5-16,0-1-1 0,-1-2 3 16,0-2-3-16,-2 2-2 0,2-3 2 15,-3-1 0-15,1 1-40 16,-1 0-34-16,-2-1-41 0,2 4-95 16,-2-4-33-16,-2 0-198 0</inkml:trace>
  <inkml:trace contextRef="#ctx0" brushRef="#br0" timeOffset="51764.0473">5426 7453 289 0,'0'0'0'0,"0"0"26"0,0 0 25 15,0 0 5-15,0 0-13 16,0 0-19-16,0 0-11 0,0 0-7 16,-387 28 4-16,363-23 37 0,8-5 39 15,5 0-21-15,3 0-10 0,4 0 18 16,3 0 8-16,1-4-20 0,0 1-33 15,3 1-7-15,3-1 0 0,1 3 4 16,3 0-3-16,7 0-3 16,3 0 3-16,10 0-5 0,7 0-1 15,13 0 1-15,10 0-4 0,11-5-3 16,7-3-5-16,8 3 4 0,-1-1-5 16,0 1-1-16,-4 1 1 15,-7 1-3-15,-3 0 0 0,-3-1 2 16,-2 1-2-16,-4 3-2 0,-4-3 2 15,-5 2 1-15,-8-1-2 0,-4 1-9 16,-7-3 2-16,-7 3 4 0,-9-2 3 16,-4 3 0-16,-9 0 0 15,-5 0-3-15,-1 0-1 0,-12 0 8 16,-6 0 4-16,-7 0-6 0,-8 3-3 16,-9 2 2-16,-4 2 0 0,-8-1-1 15,-6-1-21-15,-10 3 2 0,-10-2 8 16,-7 1 9-16,-8 0 2 0,-7 0 0 15,0-3 0-15,5 0 4 0,15-3 8 16,13-1 9-16,18 0 1 16,13-1-1-16,9-3-6 0,14 0-3 15,6 2 13-15,8 0 14 0,8-2-8 16,16 1-31-16,20 1 0 0,14 1 14 16,15-3-12-16,17 2 2 0,9-5-1 15,12-2 4-15,5 2 10 16,-6-2-8-16,-6 3-8 0,-9 0 2 15,-12 3 0-15,-13-1-5 0,-13 0 3 16,-17-1-2-16,-15 3-13 0,-15 1 13 16,-10 1-1-16,-22 1 4 0,-15 6 3 15,-21 1-4-15,-17 1-1 16,-13 1 0-16,-11 0 5 0,-12 3-6 16,-1 2 2-16,-3 3-2 0,3 5-153 15,11 0-108-15,8-2-101 0</inkml:trace>
  <inkml:trace contextRef="#ctx0" brushRef="#br0" timeOffset="55534.6286">6958 11729 386 0,'0'0'0'16,"0"0"83"-16,0 0-2 0,0 0 7 15,0 0-11-15,0 0 0 0,0 0 3 16,0 0-1-16,7 29-5 16,-7-29 7-16,0 0-9 0,0-2-24 15,-4-7-28-15,2-4-6 0,0-7 4 16,0-7-4-16,1-1-3 0,-3-5-3 16,1-2-3-16,0-5 2 0,-2-3 0 15,0-3-2-15,-1 2 1 16,1-3-5-16,-1 7 0 0,1 3 4 15,3 7 1-15,2 6 2 0,0 6 3 16,1 5 4-16,5 0 1 0,5 4-4 16,7 0-4-16,8 2 9 15,10 0 5-15,4 0-2 0,4 3-7 16,1-1-1-16,-5 3-3 0,-5-1-3 16,-5 3-2-16,-7 0-2 0,-6 2-3 15,-4 6-8-15,-8 3-29 0,-5 1-40 16,-2 5 1-16,-9 0-54 0,-7-2-101 15,-6 0-73-15,-6 1-120 0</inkml:trace>
  <inkml:trace contextRef="#ctx0" brushRef="#br0" timeOffset="55866.2559">7081 11375 647 0,'0'0'0'15,"0"0"215"-15,0 0-95 0,0 0-31 16,0 0 4-16,0 0-9 0,0 0-54 15,0 0-23-15,251-24-7 0,-221 24 0 16,-7 2 5-16,-6 12-4 0,-5 3 9 16,-5 7 8-16,-5 2 5 0,-2 2-3 15,0 5-6-15,-5 0-9 16,-1-3 0-16,0-4-3 0,3-7-3 16,2-5 2-16,1-6 1 0,0-7-2 15,2-1-13-15,5-11-5 0,0-6-15 16,-2-5-4-16,2-5-20 0,-3 0-53 15,-2-6 10-15,-1 1-28 0,-1 3 8 16,0 0 60-16,0 10 55 16,-5 4 7-16,-1 7 35 0,0 4 26 15,1 2-5-15,0 2-12 0,3 0-29 16,2 0-20-16,1 3-39 0,6-3-49 16,3 0-100-16,6-10 23 0,0-10-33 15</inkml:trace>
  <inkml:trace contextRef="#ctx0" brushRef="#br0" timeOffset="56295.8574">7572 11044 607 0,'0'0'0'0,"0"0"164"0,0 0-50 15,0 0-46-15,0 0-41 16,0 0-8-16,0 0 7 0,0 0 11 16,0 0-3-16,40-82-7 0,-35 99 20 15,-4 8-9-15,1 10-11 0,-2 5 1 16,0 7-4-16,-2 8-7 0,-1 1 1 15,-1 0 3-15,0 1-10 0,3-4-4 16,-1-5-1-16,2-5-3 16,4-7-4-16,3-8 2 0,7-5 0 15,1-8-1-15,6-4-2 0,3-8 1 16,4-3 1-16,6-9 0 0,3-9 5 16,4-6-5-16,2-5 0 0,-4-5 4 15,-4 0-5-15,-5 3 2 16,-2 1 1-16,-6 2-2 0,-5 6 0 15,-6 2 5-15,-9 1 3 0,-2 4 19 16,-6 5 6-16,-5 7 2 0,-2 3-19 16,-7 9-8-16,-5 7-7 0,0 3 2 15,-2 4-2-15,4 6-2 16,5-3 2-16,8 1-1 0,6-7-4 16,4 0 5-16,11-4-2 0,6 0-17 15,3-2-23-15,3-2-5 0,0 0-16 16,0-2-20-16,1 1-60 0,-1 1-139 15,-1 5-217-15</inkml:trace>
  <inkml:trace contextRef="#ctx0" brushRef="#br0" timeOffset="57384.7253">7221 12326 617 0,'0'0'0'0,"0"0"80"0,0 0 31 16,0 0-21-16,0 0-48 0,0 0-11 15,0 0 4-15,0 0-10 16,0 0-7-16,-85 0-1 0,64 13 2 15,0 4 0-15,-1 1-2 0,0 7-1 16,2 4-3-16,2 3-3 0,1 3-6 16,4-2-2-16,1 4-3 0,8-2 2 15,3-2-1-15,1-2 1 16,4-6 1-16,5-8-4 0,2-7-3 16,3-7 4-16,4-3 2 0,0-11-2 15,3-10 2-15,-1-5 7 0,0-5-1 16,-1-5-2-16,0-1-3 0,0-5-2 15,1 0 0-15,-3-3 4 16,-3 0-5-16,3-3 2 0,-7-1 2 16,-1-1-3-16,-3 5 0 0,-2 0 3 15,-1 13-4-15,-2 2 2 0,0 8 2 16,-1 12-2-16,0-1 11 0,-5 11 9 16,-2 0-6-16,-3 11-8 0,-1 5-5 15,-4 11-4-15,3 15 4 16,0 5-2-16,3 10 0 0,3 2 0 15,3 2 3-15,3-1-4 0,0-2 2 16,7-4-1-16,4-9 0 0,5-7 0 16,2-7 2-16,3-10-2 0,1-7 0 15,1-6 4-15,1-8-5 0,-1-3 2 16,1-10 9-16,0-8 3 16,2-4-2-16,-2-1-6 0,2-3-4 15,-3 2 2-15,-6-1-1 0,-3 3-2 16,-3 2 0-16,-6 6 14 0,-2 1 2 15,-3 6 5-15,-2-2-4 16,-5 5-2-16,-2 1-4 0,-3 4-9 16,-2 2-3-16,0 3 2 0,-1 6-1 15,1 7-3-15,1 3 4 0,1 5-2 16,2 2-4-16,4-1 2 0,6-1-1 16,0-5-1-16,12-3 2 0,3-6 1 15,4-1-1-15,3-6 4 16,2 0-1-16,3-3 0 0,1 2 0 15,0-2-1-15,0 0 0 0,-3 0 2 16,-1 0 1-16,-2 0 5 0,-2 1 5 16,-8 6 1-16,-1 1 2 15,-6 5-7-15,-3-1-4 0,-2 1 2 16,-3 0 1-16,-7-2-3 0,0-2 0 16,-2-1-2-16,-4 0 1 0,0-3-6 15,-2-2-3-15,0-3-8 0,4 0 0 16,2 0 8-16,3 0 6 0,7 0 0 15,0-1-2-15,2 1 1 16,4 0-15-16,6-4 20 0,6 1 2 16,4-2-1-16,3-3 2 0,1 1-2 15,2-3 3-15,2 0 8 0,0 0-1 16,-3 2-2-16,0 4-6 0,-5 1-8 16,0 1-5-16,-6 2-27 15,0 2-32-15,-3 4-95 0,-1-2-87 16,-2-1-172-16</inkml:trace>
  <inkml:trace contextRef="#ctx0" brushRef="#br0" timeOffset="58267.3783">8080 12354 663 0,'0'0'0'0,"0"0"227"16,0 0-104-16,0 0-31 0,0 0-39 16,0 0-8-16,0 0-15 0,0 0-20 15,-59 3-6-15,43 10 0 16,0 3 0-16,0 3-1 0,-1 0-3 16,6 1 0-16,0 1 1 0,2 3-2 15,9-1 2-15,0-4-1 0,7-1-3 16,9-5 3-16,4-3 0 0,3 0-3 15,1-8 4-15,2-1 0 16,2-1-1-16,1-2-7 0,0 0 3 16,-1-1 0-16,0 3 3 0,-5 0 0 15,-4 3-1-15,-1 5 3 0,-6 0-1 16,-3 3 0-16,0 2 0 0,-7 0 18 16,-1 3-8-16,-1-2-2 0,0-3-4 15,-2-1-2-15,-4-4 3 16,0 0 2-16,-4-2-5 0,1-4 5 15,-3 0 0-15,3-6-1 0,0-4 0 16,4-1-5-16,5-3-2 0,2 1-5 16,11 0 3-16,6 0 2 0,6 0 2 15,5 0 14-15,3 0-13 16,1 2 6-16,-7 4 0 0,-1 2-1 16,-6 2 6-16,-2 0-2 0,-4 2-6 15,-3 1-1-15,-1-2-2 0,-4 2-2 16,-2 0 0-16,-2 0 3 0,0 0-4 15,-1 0 2-15,3 0 1 16,-2 0-2-16,1 0 0 0,2-6 2 16,0-3-3-16,1-1-5 0,0-4 2 15,-1-1 0-15,2 0 7 0,-2 0-4 16,0 7-1-16,-2 2 4 0,-1 1 0 16,-2 1 3-16,0 1 12 15,0 3 9-15,-3-1 1 0,0 1-16 16,1 2-10-16,-2 4-2 0,3 3 2 15,0-3-2-15,0 4-2 0,1 1 5 16,0 5-2-16,0 1 0 0,0 1 0 16,0 1 0-16,0-4 0 0,0-1-86 15,0-6 16-15,0-4-43 0,3-4-17 16,3-1-7-16,1-10-75 16,4-5 30-16,0-3 28 0,-1-4-90 15</inkml:trace>
  <inkml:trace contextRef="#ctx0" brushRef="#br0" timeOffset="58486.8414">8650 12316 727 0,'0'0'0'0,"0"0"155"0,0 0-46 15,0 0-30-15,0 0-35 0,0 0-10 16,0 0-10-16,0 0-7 0,15-26-5 16,-9 33-6-16,2 2 1 0,-4 1-4 15,0 0-5-15,1-1-17 16,-4-5-6-16,-1-2 9 0,1-2 16 15,-1 0 0-15,1 0 0 0,-1-2 0 16,0 0 12-16,0-6-14 0,0 0 3 16,-1 3 3-16,0-1-5 0,0 2-2 15,0 0-43-15,1-1-28 16,0 4-8-16,0 1-41 0,0 0-132 16,0 4 70-16,0 3-81 0</inkml:trace>
  <inkml:trace contextRef="#ctx0" brushRef="#br0" timeOffset="58979.5186">8862 12344 755 0,'0'0'0'0,"0"0"49"15,0 0 58-15,0 0-19 16,0 0-47-16,0 0-7 0,0 0 26 16,0 0 0-16,0 0-13 0,-19 205-10 15,13-149-12-15,-9 5-9 0,-2-1-3 16,-4-3 3-16,0-5-3 0,-2-7-7 15,0-4 1-15,0-6-4 0,2-7-2 16,0-4 4-16,5-11-4 16,4-10-1-16,3-5 0 0,4-15 0 15,2-10-24-15,3-10 12 0,8-7 2 16,7-10 2-16,6-9 9 0,7-7-2 16,2 1-17-16,8 7 17 15,1 11 0-15,5 12 2 0,-3 11 39 16,-6 11-22-16,-6 10 9 0,-9 7 15 15,-6 4 7-15,-7 12 1 0,-7 6-22 16,-1 7-5-16,-15 3-13 0,-6 5-5 16,-1 4-1-16,0-4-8 0,0-6-50 15,7-8-15-15,4-11-45 16,7-8-9-16,5-4-70 0,0-11-151 16,2-12-125-16</inkml:trace>
  <inkml:trace contextRef="#ctx0" brushRef="#br0" timeOffset="59500.3918">9156 11808 936 0,'0'0'0'16,"0"0"59"-16,0 0 24 16,0 0-18-16,0 0 4 0,0 0-25 0,0 0-20 15,0 0 7-15,0 0 5 16,89 439-7-16,-77-382-16 0,-1-3-7 15,-1-10-1-15,-1-12-5 0,-2-5 0 16,-2-9 0-16,-1-8-19 0,-1-5 2 16,1-5-17-16,-1-13-12 0,-2-6-18 15,2-4-39-15,-3-6-7 16,-2-3-4-16,-5 0-5 0,-2 4-13 16,1 9 49-16,0 7 65 0,6 12 14 15,2 2 1-15,0 5 3 0,3 3 0 16,9-1-3-16,4-2-5 0,6 3 6 15,3-9 1-15,4-1-1 16,0-5 1-16,0-5 2 0,-1-4 101 16,-7 1 14-16,-3 2-16 0,-5-3-29 15,-8 6 6-15,0 0-6 0,-5 6 0 16,0 2 13-16,-6 0-26 0,-4 8-33 16,-2 5-14-16,-4 9-3 15,1 3 1-15,4 4-5 0,6 1 1 16,5 0 1-16,1-7-1 0,11-7 6 15,3-4-3-15,6-8-3 0,3-4 6 16,2-10 1-16,-2-7 2 0,-1-6 11 16,-4-1-7-16,-5 0-10 0,-8 1 3 15,-3 3 1-15,-3 3 4 16,-6 2-5-16,-5 2-8 0,-6 7-6 16,0 6-82-16,-3 1-48 0,3 10-139 15,0 0-92-15,8 0-169 0</inkml:trace>
  <inkml:trace contextRef="#ctx0" brushRef="#br0" timeOffset="59764.4479">9889 12256 1057 0,'0'0'0'0,"0"0"31"15,0 0 36-15,0 0-10 16,0 0-21-16,0 0-5 0,0 0-12 15,0 0-8-15,0 0 0 0,-9 135 8 16,2-127-1-16,2-8 2 0,2-2 4 16,1-9 4-16,5-9-5 0,12-6-8 15,9-7-11-15,12-2-4 16,5-3 0-16,3 1 2 0,-1 2-2 16,-4 6 0-16,-2 10 3 0,-6 8-4 15,-7 8-63-15,-7 3-62 0,-10 8-116 16,-7 9-63-16,-3 1-291 0</inkml:trace>
  <inkml:trace contextRef="#ctx0" brushRef="#br0" timeOffset="61214.1583">7660 13766 579 0,'0'0'0'0,"0"0"150"16,0 0-34-16,0 0-36 0,0 0 0 16,0 0-14-16,0 0-3 0,0 0 5 15,0 0-18-15,-39-25-10 0,38 24 3 16,1 0-2-16,0-1-8 0,0-1-1 15,0 2-11-15,3-1-9 0,0-1-4 16,2 2 3-16,3-2 1 16,3-1-6-16,2-1 2 0,0 2-2 15,2-1 3-15,-2 0-2 0,3-1-4 16,-1 1-2-16,4 2 3 0,-1-2 2 16,-1 1 1-16,-2-1 0 0,1 0 0 15,-1 0-1-15,1 3-2 16,4 1-4-16,-1 0 0 0,4 3 0 15,-2 0 3-15,1 7-4 0,-3 0 2 16,-3 3 0-16,0 0-2 0,-8 2 2 16,-2 3 1-16,-3-4-3 0,-3 5 2 15,-8 0 5-15,-3 0-4 0,-3-1-3 16,-1 1-9-16,-4-1 2 16,-1-2 3-16,-1-1 0 0,-3-2-2 15,5 2-2-15,1-3 1 0,6-1 0 16,0-2 9-16,7-1-2 0,5-2-8 15,1 2 6-15,11 5 0 16,0 1 0-16,5 1 6 0,3 1-2 16,3 1-2-16,1 1 0 0,-1 3 1 15,-2-2 2-15,-3 3-1 0,-5 0 18 16,-5 2-13-16,-1 0 1 0,-6-2 0 16,-1 0 6-16,0-2-1 0,-9-1-5 15,-4-2 8-15,-6 0 7 16,-7-4-1-16,-8 0 2 0,-8 0 8 15,-7 0 9-15,-3 0 7 0,-4-1-21 16,-1-6-20-16,2-2-1 0,3-4-8 16,1-8-50-16,7 1-75 0,10-5-44 15,7-2-77-15,6 1-395 16</inkml:trace>
  <inkml:trace contextRef="#ctx0" brushRef="#br0" timeOffset="63093.2247">22183 11449 788 0,'0'0'0'0,"0"0"19"16,0 0 58-16,0 0-11 0,0 0-22 16,0 0-5-16,0 0-8 0,0 0-6 15,0 0 11-15,1 155 15 16,5-155 10-16,1-3 6 0,-1-5-14 15,0-9 0-15,-3-4-3 0,-1-8-7 16,-2-3-11-16,0-8-11 0,-3-5 3 16,-3-2-13-16,-1-6-5 0,-1-2 3 15,-2-5-4-15,-1-2-5 16,-3 1 0-16,5 2 4 0,1 6-4 16,5 9 0-16,3 11 2 0,0 7-2 15,8 7 0-15,3 6 6 0,4 3-6 16,8 7 0-16,9 3 10 0,7 0 0 15,6 8 2-15,4 4-11 16,3 0 0-16,-3 2 4 0,-1 3-5 16,-5-1 0-16,-8 2-35 0,-6 2-51 15,-7-1-46-15,-10 0-7 0,-7 2-63 16,-5-4-96-16,-12 0-154 0</inkml:trace>
  <inkml:trace contextRef="#ctx0" brushRef="#br0" timeOffset="63245.3267">22296 11146 1118 0,'0'0'0'16,"0"0"85"-16,0 0 12 0,0 0-30 15,0 0-9-15,0 0-8 16,0 0-19-16,0 0-23 0,351-37-9 16,-307 51-83-16,-9 5-97 0,-5 3-130 15,-7 3-111-15</inkml:trace>
  <inkml:trace contextRef="#ctx0" brushRef="#br0" timeOffset="63633.7854">22835 11247 448 0,'0'0'0'0,"0"0"175"0,0 0-39 16,0 0-20-16,0 0-11 0,0 0-3 15,0 0-13-15,0 0-14 16,0 0-4-16,59 177-13 0,-51-144-14 16,2-3-13-16,0-3-10 0,0-2-9 15,-2-9-6-15,-3-5 1 0,-1-5-4 16,-2-3-3-16,0-3 0 0,-2 0 7 16,0-6-6-16,-5-3-2 0,-1-7-137 15,0-3-53-15,0-6-59 16,-1-10-219-16</inkml:trace>
  <inkml:trace contextRef="#ctx0" brushRef="#br0" timeOffset="63755.6561">22933 10987 978 0,'0'0'0'0,"0"0"48"16,0 0-33-16,0 0-6 0,0 0-10 15,0 0-27-15,0 0-135 0,0 0-341 16</inkml:trace>
  <inkml:trace contextRef="#ctx0" brushRef="#br0" timeOffset="64184.4938">23272 10646 890 0,'0'0'0'0,"0"0"84"0,0 0 3 16,0 0-25-16,0 0-30 0,0 0-23 16,0 0-4-16,0 0-5 0,0 0 0 15,-60 585 3-15,55-522-4 16,3-6 2-16,2-9 0 0,4-10-2 16,7-5 2-16,4-10 0 0,6-10-1 15,2-5 0-15,3-8 7 0,5-3-6 16,2-8 6-16,3-8-3 0,2-5-4 15,3-2 0-15,-6-2 6 0,-2-4-6 16,-4 4 0-16,-9 1 17 16,-5 5 15-16,-7 6 20 0,-8 2 0 15,-2 3 2-15,-11 3-14 0,-3 6-14 16,-4 2-14-16,-2 4-4 0,0 11-2 16,0 4-7-16,7 5 2 0,3 2-2 15,5-6-10-15,7 2-12 16,2-3-17-16,9-2-35 0,3 5-11 15,-1-3-31-15,0 0-65 0,-3 1-31 16,-6 0-131-16</inkml:trace>
  <inkml:trace contextRef="#ctx0" brushRef="#br0" timeOffset="65351.1922">22425 12375 844 0,'0'0'0'16,"0"0"42"-16,0 0 36 0,0 0-13 15,0 0-10-15,0 0-9 16,0 0-10-16,0 0-13 0,-105-31-7 16,85 45-3-16,-1 6-6 0,0 10-7 15,0 3 0-15,1 7 2 0,1 3-2 16,1 5 0-16,10 2 0 0,4 0 0 15,4-4 0-15,7-8 8 0,6-5-5 16,7-10 0-16,3-7-2 16,4-11-2-16,2-5 2 0,1-14 3 15,2-8-2-15,1-11 5 0,0-10-4 16,0-6-2-16,0-4 3 0,0-2-3 16,-5-3-1-16,-3 0 0 0,-7 0 14 15,-6-4-5-15,-7 2-2 16,-5 6-3-16,-3 6-3 0,-4 15 7 15,-3 9 7-15,1 12 5 0,0 10-2 16,-3 2-10-16,1 9-7 0,-1 10 1 16,-3 7-2-16,1 12 0 0,0 9 0 15,3 10 0-15,1 9 0 16,4 2 0-16,5 1-2 0,1-9 1 16,12-3 2-16,3-10-1 0,7-14-4 15,4-10 4-15,3-9 0 0,5-9 0 16,0-5 2-16,3-12-2 0,-1-9-1 15,0-5-2-15,-1-2-3 0,-5-4-4 16,-3 3 10-16,-7 3 0 16,-10 3 0-16,-3 8 1 0,-7 2 9 15,-3 5 0-15,-5 7 0 0,-5 1-7 16,-2 12-5-16,0 5 4 0,-1 7-2 16,2 3 0-16,0 2 0 0,4-3-1 15,5-2-2-15,5-5 5 16,9-5-4-16,9-4-1 0,4-7 6 15,5-3-3-15,4-4 0 0,4-6 0 16,2-1 2-16,-3 4-3 0,1 7 2 16,-3 0 19-16,-5 4 2 0,-2 10 5 15,-7 4 2-15,-4 1-13 16,-4 4-12-16,-6 2 0 0,-4-3-3 16,-3 0 3-16,-10-2-1 0,-3-4-1 15,-3-2 2-15,-2-5-3 0,-1-4 0 16,-1-4 2-16,4-1-2 0,-1-1-2 15,7-7 2-15,5-1-2 0,6-2-18 16,3-4 7-16,14-2-7 16,9-2 6-16,12-2 4 0,5-1-1 15,9 0-15-15,1 1-14 0,1 5-28 16,-2 5-124-16,-5 10-53 0,-8 0-107 16</inkml:trace>
  <inkml:trace contextRef="#ctx0" brushRef="#br0" timeOffset="66096.0391">23721 12521 704 0,'0'0'0'16,"0"0"13"-16,0 0 74 0,0 0-1 15,0 0-12-15,0 0-15 16,0 0 5-16,0 0-11 0,0 0-15 15,-88-48-3-15,70 59 0 0,-4 7-7 16,2 2-15-16,0 5-7 0,5 1 1 16,3 2-1-16,6-1-6 0,6 0 0 15,6-3 12-15,8-3-7 16,8-3-1-16,5-5-4 0,5-1 0 16,2 0 6-16,3-1-5 0,-3 3-1 15,-2-1 0-15,-2 2 15 0,-10 2-9 16,-3-2 6-16,-8 0 2 0,-5 0 4 15,-3-2 12-15,-1-3-3 0,-4 0-8 16,-4-1-9-16,-5-2-6 16,1-2-5-16,-1-4 2 0,2-1 0 15,2-6-13-15,7-4-1 0,2 0-10 16,11-3-4-16,8 1 15 0,5 2 10 16,3-1-2-16,6 2 7 0,3-2-4 15,2-2 1-15,0 3 0 16,-4-3 15-16,0-1 0 0,-6-3 9 15,1 3-4-15,-2-4 5 0,0 0-4 16,-2 4-12-16,-5 3-7 0,-4 5 1 16,-6 6-2-16,-3 0-2 0,-7 11 1 15,0 7 1-15,-4 7 0 16,-2-2 2-16,-3-2-2 0,4-5-2 16,5-5-16-16,0-7-30 0,6-4-19 15,5-13-13-15,3-4-44 0,-1-5-41 16,-1-1 36-16,-4 0 3 0,-4 0 55 15,-4 1 45-15,-2-2 20 0,-8-1 7 16,-2 6 8-16,-1 1 31 16,1 3 11-16,2 9-17 0,3 4-14 15,-1 2-11-15,5 10-13 0,0 2-75 16,3 0-126-16,3-4-98 0</inkml:trace>
  <inkml:trace contextRef="#ctx0" brushRef="#br0" timeOffset="66468.5406">24370 12553 897 0,'0'0'0'0,"0"0"53"16,0 0-19-16,0 0 5 0,0 0 29 15,0 0 13-15,0 0-12 16,0 0-37-16,48 255-18 0,-45-220-13 16,-3-4 3-16,0 0-4 0,-6-1 0 15,-3-4 0-15,0 0 4 0,-1-5-3 16,-2-5 1-16,-3-3-4 0,1 1-14 15,-4-4 2-15,0 1-6 0,-1-4 3 16,3-6 9-16,4-1-4 16,3-5-7-16,6-13-6 0,3-8-14 15,6-8-8-15,8-5 28 0,9-5 8 16,5-4 4-16,5 1 7 0,2 5 0 16,3 4 23-16,3 8 50 15,-5 10 0-15,-2 6-8 0,-4 10-19 16,-8 4-3-16,-7 5-18 0,-4 10-15 15,-2 4-6-15,-8 0-2 0,-1 4 2 16,-10 0-2-16,-4 1 1 0,-5-1 2 16,2-4-4-16,-2-5-2 0,5-4-16 15,2-4-39-15,4-5-116 16,2-1-61-16,1-10-220 0</inkml:trace>
  <inkml:trace contextRef="#ctx0" brushRef="#br0" timeOffset="66703.6636">24880 12114 1043 0,'0'0'0'0,"0"0"68"16,0 0 42-16,0 0-41 0,0 0-17 16,0 0-7-16,0 0-4 0,0 0-17 15,0 0-10-15,80 413-6 16,-73-365-6-16,-5-4-4 0,4-7-7 15,-5-6-17-15,0-9-21 0,0-8 1 16,-1-7-21-16,-1-6-37 0,-2-2-17 16,-4-10-89-16,-1-6-66 0,-2-4 133 15,2-2 23-15,-4-2-89 16</inkml:trace>
  <inkml:trace contextRef="#ctx0" brushRef="#br0" timeOffset="67086.9004">24945 12544 490 0,'0'0'0'0,"0"0"157"16,0 0-95-16,0 0-24 0,0 0-1 15,0 0 6-15,0 0 17 0,0 0 21 16,0 0-14-16,249-61-19 16,-243 57-4-16,-6 2 2 0,-2 2-2 15,-6 4-17-15,-4 11-16 0,-5 4-1 16,1 9-4-16,4 1-2 0,4-1-4 16,8-6 0-16,9-3-1 0,7-7 1 15,4-5 0-15,6-7 0 16,1-1 5-16,-3-11-4 0,0-2 2 15,-3-5 0-15,-3-6 2 0,-1 4-2 16,-6 3-2-16,-2 4 1 0,-5 8 1 16,-1 6 12-16,-1 0 6 0,-2 6-8 15,0 8-2-15,0 0-9 16,0 3 1-16,-4-1-2 0,2-4-2 16,1 0-4-16,1-6 3 0,0-5 0 15,0-1 3-15,2 0 2 0,5-7-4 16,7 0 2-16,4-5 1 0,3 0-3 15,6 1 1-15,0 1 0 16,4 1 0-16,4 1 0 0,0 0 2 16,2 1-3-16,2 4-30 0,-5 3-70 15,-5 1-147-15,-7 7-66 0,-5 1-50 16</inkml:trace>
  <inkml:trace contextRef="#ctx0" brushRef="#br0" timeOffset="67701.8028">23110 13418 680 0,'0'0'0'0,"0"0"117"0,0 0-20 16,0 0-25-16,0 0-17 0,0 0-21 16,0 0 3-16,0 0 17 0,58-50-9 15,-31 50-16-15,3 4-12 16,2 2-6-16,2 7-6 0,-4 1-4 16,-3 4 4-16,-4 3-2 0,-11-1-3 15,-3 0 0-15,-9 4 6 0,-4-4-5 16,-4-1-2-16,-5-2-45 0,1-5-34 15,5-1 4-15,3-3-17 16,4-1-47-16,5-1 55 0,12 1 70 16,5 2 28-16,8 6 4 0,2 0 3 15,2 5 37-15,-7 3-9 0,-7 3 10 16,-7 1 3-16,-7 2-10 0,-6-1 1 16,-7-2 22-16,-2-3-8 0,-3-4-22 15,-1-4-23-15,0-5-7 16,1-3-7-16,-9-3-2 0,-2 1 2 15,-7 3 0-15,-5 0 4 0,-7-1-4 16,-4 1-7-16,-3 0 0 0,-6 1-58 16,0-1-48-16,2-3-82 0,2-2-69 15,3-3-216-15</inkml:trace>
  <inkml:trace contextRef="#ctx0" brushRef="#br0" timeOffset="80892.2791">11392 11681 441 0,'0'0'0'16,"0"0"57"-16,0 0 15 0,0 0-13 15,0 0-17-15,0 0-27 16,0 0-5-16,0 0 3 0,-15 37 11 15,15-15 7-15,0 5 16 0,0 2 4 16,0 6-1-16,0 2 2 0,0 4-15 16,-3 1-11-16,-7 0-10 0,0-1-3 15,-2-2-3-15,2 2-2 16,0-2-3-16,0-3-2 0,3-4-2 16,-1-1 1-16,5-3-1 0,0-5-1 15,-2-3 0-15,4-2 3 0,1-1-3 16,0-2 0-16,1-2 4 0,6-3 3 15,-1 0 12-15,4-2 8 0,6 0 9 16,0-2 0-16,8-2-8 16,6-2-3-16,6-2-10 0,9-3-1 15,5-3 11-15,4-5-6 0,3 2-5 16,0-5-4-16,-1 1-1 0,-6 1 0 16,-5 2-2-16,-4 2 0 0,-4 3-2 15,-7 2-4-15,-4 2 4 16,-7-3-3-16,-6 1-2 0,-3 0 0 15,-6 2 5-15,0 0-5 0,-3 1 0 16,-1 0 6-16,0 0-1 0,0-1 12 16,-6-2 7-16,-2-4-22 15,-1-1 1-15,-1-3-1 0,-1-2 4 16,4-3 5-16,1-2-5 0,2-5-5 16,3-4 2-16,1-7-4 0,0-4-1 15,6-3 4-15,4-9-1 0,5 0-1 16,0-5 0-16,2-1 0 0,0 1 0 15,-2 1 0-15,-3 5 2 0,-6 3-3 16,-2 11 2-16,-3 6 14 16,-1 5 25-16,-3 8-5 0,-6 4-10 15,-3 3-10-15,-6 5-2 0,-7 4-6 16,-7 0-5-16,-10 3 2 0,-11 9-3 16,-9 4-2-16,-2 5 2 0,-1 2 1 15,1 5-8-15,8 1-116 16,10 2-89-16,11-2-146 0,18-8-265 15</inkml:trace>
  <inkml:trace contextRef="#ctx0" brushRef="#br0" timeOffset="81997.4716">19277 11601 602 0,'0'0'0'16,"0"0"0"-16,0 0 141 0,0 0-42 16,0 0-42-16,0 0-18 0,0 0-3 15,0 0-8-15,-19-43 5 16,14 47 6-16,1 10 7 0,1 10-12 16,-2 15-6-16,2 7 5 0,1 8 6 15,-3 3-7-15,1 5-11 0,0-4 7 16,-3 2 7-16,0-3-12 15,1-3-10-15,-1-5-3 0,2-4-6 0,-1-8-4 16,1-5 0-16,2-4 4 16,0-4-4-16,3-4 0 0,1-2 3 15,2-1-3-15,1-1 0 0,0 0 0 16,2-2-3-16,6 1 5 0,-2 1-3 16,4-4-1-16,5 1 4 15,3-8-3-15,4-3 2 0,6-2 4 16,5 2-4-16,6 0-2 0,2-1 2 15,1 4 2-15,-1-2-3 0,-3 1 0 16,-5 2 1-16,-4 1-1 0,-8 0 0 16,-5 1 0-16,-8-3 0 0,-3 0-1 15,-6-2 1-15,0 0 0 16,-1-2 0-16,0 1-1 0,-1-1 0 16,0-1 2-16,-1 2 0 0,2-1-1 15,-2-1 0-15,2 0 1 0,1-1-1 16,2-7 0-16,1-3 6 0,2-8-6 15,1-3 0-15,1-5 4 0,1-3-1 16,2-6 14-16,1-5 18 16,0-2-6-16,3-10 2 0,2-3-2 15,2-4-9-15,6-1-12 0,-3 1-2 16,-1 7-4-16,-1 3 2 0,-11 6-2 16,-1 6-3-16,-7 4 2 15,-3 5 5-15,0 7-7 0,-2 4 2 16,-2 3 3-16,-1 3-4 0,-1 3 7 15,-3 1-6-15,-3 0 2 0,-4 0 0 16,1 1 0-16,-6 1-4 0,-1-2 2 16,-5 2 1-16,-4 1-2 15,-4 1 0-15,-6 2 0 0,-3 2 0 16,1 0-10-16,-5 1-22 0,4 9-68 16,1 3-8-16,0-1-47 0,0 3-158 15,-3-4-258-15</inkml:trace>
  <inkml:trace contextRef="#ctx0" brushRef="#br0" timeOffset="84061.1827">6693 10893 651 0,'0'0'0'0,"0"0"20"15,0 0 50-15,0 0-36 0,0 0-16 16,0 0-10-16,0 0 12 0,0 0-13 16,0 0-5-16,-54 429-1 0,35-302 5 15,-3 8-2-15,-6 9-5 16,-6 9 2-16,-6 7-2 0,-1 8 0 16,-1 6 2-16,4 1 18 0,1-6 12 15,5 1-3-15,2-3-16 0,5-3-1 16,4 4 1-16,3-3-5 0,6-2-2 15,5-7 2-15,4-9 2 0,4-13 14 16,13-12 11-16,9-14-11 16,12-10-12-16,8-13-6 0,9-15-4 15,14-12 0-15,6-14 3 0,17-11 2 16,13-11 31-16,15-7-6 0,14-6-9 16,10-3-7-16,7-1-8 0,0-5-5 15,4 1-2-15,3-1 0 16,5-3 3-16,0-7-3 0,2-2 8 15,-2-7 7-15,0-3-3 0,4-2-4 16,-2-5-5-16,1 7-3 0,-5-2 0 16,-6 6 3-16,-13 3-3 0,-7 0 0 15,-10 6 2-15,-12 5-2 16,-5 2 0-16,-12 2 2 0,-11 0-2 16,-10 0 0-16,-11 2 3 0,-13-2-3 15,-12 0 0-15,-12 0 1 0,-9 0-1 16,-10 0 0-16,-5-5 8 0,0-4 0 15,-2 1-3-15,-6-8 5 0,2 1 19 16,-3 0-2-16,-1-5-10 16,1 0-5-16,2-8-4 0,0 0 0 15,3-8 1-15,1-6-1 0,3-3-4 16,3-8-4-16,4-4 0 0,8-5 0 16,0-4 0-16,5-4 0 15,-2-3 1-15,1-2-2 0,0 0 2 16,-5 0 1-16,1-2-2 0,0-2 0 15,-1-5 11-15,0 0-11 0,-1-2 0 16,-1-2 3-16,1-1-3 0,1-2-2 16,0-2 1-16,1-4-3 0,3-4 4 15,0 1 0-15,1 0 0 16,0-1 1-16,-4 5 0 0,-4 0-1 16,-4 4 0-16,-4 3 1 0,-3 7-2 15,-1 3 2-15,-6 2 0 0,-2 1-1 16,-3 0 0-16,-1 1-1 0,1 1-1 15,-3 2 3-15,-2 1-2 0,2 3-1 16,-4 1 4-16,3 2-2 16,-4 0-2-16,0 5 4 0,1-1-2 15,-4 7 0-15,0 4-3 0,-6 4 4 16,2 4-2-16,-5 3-7 0,1 4 5 16,-3 3 0-16,-4-1 4 15,-2 6-1-15,-3 0 0 0,-2 1-1 16,-1 2 0-16,-2 1-1 0,-2 0 4 15,-5 3-2-15,-2 1 0 0,-6 4-2 16,-5 0 2-16,-4 7 0 0,-9-1-2 16,-6 6 1-16,-5-1 0 0,-8 2 2 15,-8 1 1-15,-7 0-3 16,-9 1 2-16,-7 0 0 0,-8 0-2 16,-5 3 2-16,-5 1-1 0,0 1-2 15,-5 3 4-15,-3-4-1 0,-2 3-2 16,-1 4 2-16,2 0 0 0,6 2-1 15,6 4 0-15,4 2-2 0,4 3-109 16,10 0-43-16,6 2-68 16,11-2-268-16</inkml:trace>
  <inkml:trace contextRef="#ctx0" brushRef="#br0" timeOffset="85532.7016">21742 10246 810 0,'0'0'0'0,"0"0"31"0,0 0 9 15,0 0-1-15,0 0-34 16,0 0-6-16,0 0 2 0,0 0 3 15,0 0 5-15,-49 94 9 0,37-4 7 16,0 10-3-16,1 15-12 0,1 12-3 16,1 9-6-16,-1 9-2 15,1 6 2-15,-4 5 3 0,-3 3-6 16,2 0 4-16,-7 4 1 0,-3 4-5 16,-2 3 4-16,-3 8 2 0,0-1-6 15,4-4 4-15,0-5 1 0,3-2-4 16,5-2 2-16,-1 0 3 0,3-2-4 15,0-2 0-15,3-11 5 16,0-7-6-16,2-9 2 0,4-13 1 16,-2-9-2-16,6-8 0 0,2-11 2 15,8-8-3-15,9-10 2 0,8-8 1 16,8-9 6-16,6-7 18 0,8-6 5 16,6 2-9-16,6-5 1 0,9 0-6 15,4-5-4-15,8-6-1 16,8-1-1-16,8-8 0 0,11-7 2 15,7-4-9-15,10-10-2 0,11-2 3 16,8-8-4-16,9-6-2 0,5-1 2 16,3 0 2-16,3 0-4 0,2 0 2 15,-1 4 3-15,-3 3-4 16,-2 0 0-16,-5 1 3 0,-7-2-4 16,-6-2 2-16,-8 1 5 0,-5-3-7 15,-3-2 2-15,-6-1 0 0,-7-2-1 16,-9 2-1-16,-15 2-1 15,-9 2-5-15,-17 5 8 0,-12 1-2 16,-12 5-2-16,-7 0 5 0,-9 1-2 16,-5-1-2-16,-2-1 4 0,-2 1-2 15,-1-7 0-15,-1-3 8 0,1-6-5 16,-2-9 0-16,-4-6 4 0,4-3-3 16,-10-5-1-16,0-2 3 15,0-6-5-15,-5-3 1 0,-1-5 4 16,3-3-3-16,-3-5 1 0,3-4 3 15,1-6-5-15,2-3-1 0,0-9 1 16,2-5 0-16,6-5-4 0,2-9 2 16,5-1-1-16,4-6 0 0,-2-3 1 15,3-2 0-15,-5 2 0 16,2 2-2-16,-3-1 2 0,-3 1-6 16,-3 0 5-16,-4 0 1 0,-1 1 0 15,1 1 0-15,-2-3-1 0,1 0-15 16,0-1-6-16,3 7-3 0,-2 0 1 15,1 5 13-15,0 2 4 0,-3 4 4 16,-2 6 3-16,0 3 0 16,-2 3 0-16,-6 3 0 0,-5 1 0 15,1 6 0-15,-2-1-2 0,-1 8 2 16,0 3 0-16,0 3 1 0,1 2 0 16,-5 2-1-16,5 5 0 0,-6 2 1 15,-2 1-1-15,-4 8-2 16,-6 2 2-16,-2 5-7 0,-9 2 3 15,-3 2 2-15,0 3-1 0,-8 0 5 16,-3-1 0-16,-5 2 6 0,-7 2 4 16,-10-2-7-16,-7 7-4 0,-13 3 3 15,-7 1-2-15,-7 5-3 16,-9 0 2-16,-7 2 1 0,-10 3-2 16,-8 2 0-16,-11 2 0 0,-3 3 0 15,-3 1 1-15,-1 0-1 0,4 3-2 16,5 4-12-16,6 0-81 0,8-1-112 15,9-5-137-15</inkml:trace>
  <inkml:trace contextRef="#ctx0" brushRef="#br0" timeOffset="86299.6019">20037 12011 836 0,'0'0'0'0,"0"0"102"15,0 0-60-15,0 0 44 16,0 0-16-16,0 0-14 0,0 0-5 15,0 0 7-15,0 0 6 0,194 32-9 16,-147-26-22-16,10 0-8 0,8-1 3 16,4 1-8-16,7-1 9 0,4 1-4 15,1 4-15-15,1-1-6 0,-2 3 1 16,-1 0-4-16,-3-4-2 16,-6 0 2-16,-3-1 4 0,-9-3-6 15,-10 2 2-15,-6-1 1 0,-9-1-3 16,-11-4 2-16,-9 0-3 0,-6 2-103 15,-7-2 23-15,-7 1-22 16,-12 0-85-16,-9 2-92 0,-10 0-298 16</inkml:trace>
  <inkml:trace contextRef="#ctx0" brushRef="#br0" timeOffset="87068.9051">11008 12073 267 0,'0'0'0'15,"0"0"-13"-15,0 0 7 0,0 0-5 16,0 0 18-16,0 0 134 0,0 0-28 16,0 0-4-16,0 0 4 15,-193 64-6-15,189-64-16 0,3 0-30 0,1 2-32 16,0-2-14-16,1 0 23 16,7 1 40-16,3-1-19 0,2 0-14 15,9-1-5-15,4-7-8 0,14-2 0 16,9-5 0-16,15-8 0 0,8-3-7 15,6 0-15-15,2 0-8 16,-3 5-3-16,-10 5-12 0,-8 4-65 16,-6 7-88-16,-10 1-128 0,-3 1-240 15</inkml:trace>
  <inkml:trace contextRef="#ctx0" brushRef="#br0" timeOffset="87955.7614">12062 11934 712 0,'0'0'0'0,"0"0"0"15,0 0 1-15,0 0 44 0,0 0 19 16,0 0-18-16,0 0 13 16,0 0 12-16,0 0-20 0,160-12-7 15,-120 16-2-15,10-2-17 0,8-2-15 16,8-2-6-16,6-3 1 0,5-1 0 16,0 0 1-16,1 0 2 0,-3 3-4 15,0 0-4-15,0 1 0 16,2-2 44-16,4 2-22 0,4-4-13 15,6 1-7-15,6-2-2 0,9 0 0 16,4 2 3-16,3-1-3 0,2 0-2 16,1 4 3-16,-1 1-2 0,1 1 2 15,6 0-1-15,2 2 0 16,6 3 0-16,3-2 3 0,1 1-4 16,-4-3 2-16,-2 1 0 0,-4-1-1 15,-3 1 0-15,-1-2 0 0,0 1 0 16,0 0 0-16,3 4 3 0,-2 0-4 15,-3 2 1-15,-2 0 1 16,-6 0-2-16,-3 2 0 0,-2-3 1 16,-8 4 0-16,-2 0 1 0,-3 1 0 15,-5 0-2-15,-5 1 2 0,-4 0 2 16,-4-1 3-16,-5 3 4 0,-1-2-4 16,-5-3-6-16,-5 0 0 0,-6-3 4 15,-3-2-5-15,-4 3 2 16,-4-2 0-16,-8-1-1 0,-4 3 0 15,-2 2 0-15,-5-1 0 0,0 0 0 16,1-1 2-16,-2-1-3 16,3-1 2-16,3-5 5 0,2 0-2 0,5 0 4 15,-1 0-2-15,0 0-1 16,-3-1 4-16,-3-1-5 0,0-1-3 16,-1 2 3-16,3-1-3 0,2 0-2 15,3 1 2-15,3-1 2 0,5 1-3 16,0-3 0-16,3 3 4 0,3-3 0 15,0-2 19-15,7 5 7 0,3-1-8 16,3 1-9-16,-2 1-10 16,1 0-1-16,-5 0-1 0,-3 2 2 15,-2 4-4-15,-6 0 2 0,-5-4 1 16,-7 2-2-16,-4 2 0 0,-2-4 15 16,-1 1 32-16,8 0-17 0,5 0-22 15,7-1-10-15,15 5 4 16,7-1 2-16,6 0-5 0,-1 4 2 15,-5-6-1-15,-7 2 0 0,-4-3 0 16,-8 3-1-16,-10-4-8 0,-16 0-12 16,-12 0-59-16,-10-1-55 0,-18 1 15 15,-9-2-112-15,-15-3-562 16</inkml:trace>
  <inkml:trace contextRef="#ctx0" brushRef="#br0" timeOffset="89654.9901">1683 3402 693 0,'0'0'0'0,"0"0"9"15,0 0 1-15,0 0 4 16,0 0 6-16,0 0 43 0,0 0 28 16,0 0-26-16,9 380-8 0,0-309-3 15,8 0-15-15,-1 1-15 0,0 0-4 16,3 2-2-16,-4 0-6 15,0 2-5-15,0 3-1 0,-4-2-1 16,1 0-2-16,-1-6 3 0,-1-3-5 16,3-7-2-16,-1-4 2 0,1-8 1 15,-3-8-3-15,-1-9 2 0,-2-7 0 16,0-8-1-16,-2-6-31 0,0-5-33 16,-2-6-47-16,0 0 20 0,-3-7 6 15,-5-4-11-15,-5-2-7 16,-5-2-18-16,1-1-19 0,-7-1 29 15,1-3 39-15,-2 2-102 0</inkml:trace>
  <inkml:trace contextRef="#ctx0" brushRef="#br0" timeOffset="89866.4224">1765 4784 97 0,'0'0'112'16,"0"0"17"-16,0 0 21 0,0 0-34 15,0 0-15-15,0 0-14 16,0 0-37-16,0 0-38 0,-78-14-9 16,103 53 7-16,9 3-2 0,6 7-3 15,1 0-1-15,-1 2 0 0,-4-2 17 16,-9 0 27-16,-4 0 6 0,-3-7 6 15,-6-6-13-15,-3-8 7 0,-2-11-2 16,-1-11-16-16,-2-9-20 16,-3-20 34-16,-1-18 27 0,-2-16 0 15,0-17-15-15,0-13-24 0,0-12-14 16,2-1-12-16,6 0-6 0,5 6-12 16,4 6-206-16,6 2-11 0,3 8-229 15</inkml:trace>
  <inkml:trace contextRef="#ctx0" brushRef="#br0" timeOffset="96487.9097">692 13140 529 0,'0'0'0'0,"0"0"153"15,0 0-74-15,0 0-12 0,0 0-9 16,0 0-34-16,0 0-21 0,0 0 16 15,13 20 3-15,5-11 7 0,8 1 6 16,7 1-7-16,6-1-10 16,4-3 7-16,6 0-1 0,-1 0-7 15,-5 0-3-15,-3 4-10 0,-10-4-1 16,-7 2 0-16,-8 1 4 0,-2 0-3 16,-10-1 19-16,-3 1 3 0,-1 4 5 15,-14 3 5-15,-5 1-18 16,-5 1-11-16,-7 2-3 0,-4-4-2 15,1 2 2-15,-2 2-3 0,-3-4 3 16,3 1-3-16,-2 0 0 0,5-2-1 16,7 2 0-16,6-2 0 15,6-5-8-15,7-1-24 0,6 1-68 16,2-2-24-16,1 0-23 0,4 0-73 16,4-8-32-16,4-1-188 0</inkml:trace>
  <inkml:trace contextRef="#ctx0" brushRef="#br0" timeOffset="96817.6155">1092 13027 731 0,'0'0'0'0,"0"0"67"16,0 0 23-16,0 0-1 0,0 0-63 15,0 0-18-15,0 0 8 0,0 0 10 16,0 0-1-16,106 10 1 0,-71-3-2 16,3 1 7-16,4 1-13 0,-1 1-2 15,-3 1-4-15,-6 3-7 16,-7 2 0-16,-7 0-1 0,-4 3-2 16,-8 0 7-16,-6 1 10 0,-5 3 15 15,-9 5-6-15,-4 1-7 0,-5 1 3 16,0 0 4-16,-7-1-6 0,-3-1-8 15,-3 3-9-15,-2 2-2 0,3 0-2 16,-1-2-2-16,5-1-71 16,4 0-60-16,1-4-107 0,13-7-225 15</inkml:trace>
  <inkml:trace contextRef="#ctx0" brushRef="#br0" timeOffset="100888.1962">4164 12556 470 0,'0'0'0'0,"0"0"109"16,0 0 39-16,0 0-65 0,0 0-42 15,0 0 1-15,0 0-16 0,0 0-11 16,-10-15-3-16,10 15 0 0,1 0 5 16,3 0 5-16,0 0-5 0,0-5 2 15,4 2 3-15,0 0 2 16,-2-3 1-16,4 0 4 0,2 0-4 15,2-1-2-15,2-3-2 0,1-1 0 16,2 2 3-16,1-4 4 0,0 3-6 16,0-2-7-16,-1 1 0 0,1 6-1 15,-4-3-7-15,-1 6-1 16,0 0 1-16,-2 1-3 0,-2 1-4 16,0 0 0-16,-2 0 3 0,1 5-4 15,1 6 1-15,-5-4 0 0,2 0 3 16,-3 3-3-16,0-1 4 15,-2 3-5-15,-3-1 2 0,0 1 4 0,0-1-5 16,0-2 0-16,-1 3 7 16,-2-3-7-16,0 4 0 0,0-4 3 15,1 1-4-15,1-1 2 0,-1-2 1 16,-1 2-3-16,3-1 2 0,-2-5 0 16,1 4-2-16,0-3 2 0,0 1 1 15,0-3-2-15,-2 4 0 16,-2-1 1-16,0 1-1 0,-1-2 0 15,1 3 4-15,-3 1-5 0,1-1 2 16,-5 0-2-16,-1-2-6 0,-1 1 4 16,1-2 4-16,0 0-2 0,1-1 0 15,-1 1 2-15,3 0-2 16,-1-2 2-16,1 2-2 0,0-2-1 16,2 0 4-16,3 2-2 0,-2-2 0 15,4-1 0-15,-2-1 1 0,1 0-2 16,2 0 2-16,0 0 5 0,2 0 0 15,-1 0 3-15,-1 0 2 0,2 0 0 16,0 0-1-16,0 0-8 16,5-1-4-16,3-1 4 0,2 0 1 15,0-1-3-15,2 3 0 0,4 0 5 16,-3 0-7-16,4 1 3 0,1 2-1 16,2 1 0-16,0-1 0 15,-2 1 10-15,2-1-8 0,-5 2 2 16,1 0-2-16,-2 2-2 0,-4 0 0 15,-1 4 7-15,-3 3-4 0,2-1 3 16,-2 4-2-16,0 0-4 0,-3 2 0 16,3 1 5-16,-3-3-7 0,-1 1 4 15,4-2-1-15,-5-2-2 16,-1-2 2-16,0 0 1 0,0-1-3 16,-4-2 2-16,-1 4 4 0,-2-3-5 15,0 5 0-15,-3 1 4 0,-3-2-4 16,1 5 0-16,-6-2 4 0,5-1-5 15,-4-1 2-15,1-1 3 0,-2-3-2 16,-1-1 8-16,-3 0 5 16,-4-2-1-16,0-3 6 0,-1 0 3 15,-2-5-13-15,2 0-2 0,0-2-1 16,1-2-2-16,3-1 1 0,3 0-4 16,5 3-4-16,2-1 2 15,7 3 0-15,4 0-146 0,2 3-31 16,3 2-195-16,2 1-472 0</inkml:trace>
  <inkml:trace contextRef="#ctx0" brushRef="#br0" timeOffset="102471.749">2677 12914 355 0,'0'0'0'0,"0"0"87"16,0 0-23-16,0 0-21 15,0 0 20-15,0 0 32 0,0 0-26 16,0 0-7-16,0 0 10 0,-99-4-16 16,92 5-5-16,4-1 0 0,2 0-3 15,1 0-15-15,0 0-28 16,8 0 5-16,5 0 7 0,8 1 1 16,6 6-5-16,6 5 1 0,5-3 10 15,2 3-4-15,3-2-5 0,1 0-1 16,0 1-9-16,-1 0-3 0,-3-2-2 15,-5 2 0-15,-2-3 2 0,-4 3-3 16,-4 2 2-16,-6-1 0 16,-4 2-1-16,-7-2-3 0,-4 1 3 15,-2 4 0-15,-2-1 0 0,-4 0 11 16,-3 2 0-16,-5-6 9 0,-4-1 2 16,-4 2 2-16,-7-4-1 0,-2 2-6 15,0 2 1-15,-2-3 0 16,3 0-3-16,-2 1-5 0,0 2-1 15,1-1-6-15,0 2-5 0,0 2 4 16,-2 1-1-16,1 2-1 0,0 3-40 16,-1-3-2-16,7 1-15 0,5-1-13 15,8-8-44-15,7-3-47 16,4-5-57-16,12-3-121 0,3-3-128 16</inkml:trace>
  <inkml:trace contextRef="#ctx0" brushRef="#br0" timeOffset="103558.1203">3791 13390 604 0,'0'0'0'15,"0"0"0"-15,0 0 224 0,0 0-120 16,0 0-40-16,0 0-11 0,0 0 0 16,0 0 11-16,0 0-2 0,-44 32-19 15,28-29-11-15,-5-1-4 0,-2 0-4 16,-4-2-2-16,-3 0-1 16,-2-4-2-16,-1-6-8 0,2-3-5 15,5-5-3-15,0-2-2 0,4-1-2 16,4-3 2-16,-2 2 2 0,5 3-3 15,1-1 0-15,5 2 2 16,5 0-2-16,4-1-1 0,0 1 0 16,3-1 0-16,6 0 1 0,-3-3 0 15,11 0-3-15,0-4 1 0,6-2-4 16,1 0-3-16,5-4 6 16,-4 1-1-16,-2 0 1 0,-1 1 3 0,-6-1 0 15,-4 0 0-15,-4 2 0 16,-2-3 3-16,-4 2-4 0,-2 6 2 15,-1 2 4-15,-8 2-3 0,-1 3 3 16,-3 3-4-16,-2 0-2 0,2 5 2 16,-2 5 0-16,1 3-2 0,1 1-2 15,1 2 2-15,2 10-4 16,-1 8 5-16,4 13 0 0,5 7-4 16,2 9 6-16,0 7 7 0,11 2-5 15,6 0 2-15,6 0-3 0,5-3-3 16,2-4 0-16,7-2 5 0,-2-8-5 15,3-2 0-15,-2-2 4 16,-2-3-6-16,-1 2-120 0,-5 1-137 16,-3 2-391-16</inkml:trace>
  <inkml:trace contextRef="#ctx0" brushRef="#br0" timeOffset="112423.3539">28322 13212 695 0,'0'0'0'16,"0"0"115"-16,0 0 6 16,0 0 5-16,0 0-62 0,0 0 2 15,0 0-5-15,0 0-14 0,0 0-3 16,-41-48-2-16,26 30-8 0,-4 0-11 16,1-2-11-16,-8-2-4 15,2 0-5-15,-1-2-4 0,0-2 2 16,6 1 2-16,-1-3-4 0,5 4 2 15,2-1 0-15,3 3-1 0,1 2 0 16,2 0 0-16,1-1 0 0,2 1 0 16,4-2-3-16,0-1-9 0,0 0 0 15,4 0 5-15,2-4 1 16,4 4 6-16,4-2 0 0,5 2-9 16,4-4 11-16,4 2-3 0,5-2-3 15,5 2 8-15,-1 0-4 0,2-2 0 16,-2 3 0-16,-1 0 8 0,-2 2-9 15,-6 5 2-15,-5-1 2 16,-7 5-2-16,-5 1 1 0,-3-1 0 16,-3 0-3-16,0 2 2 0,-3-2 3 15,-1 0-5-15,0 1 2 0,0-1 2 16,-4 0-4-16,-2-2 2 16,-1 1-2-16,-3 1-6 0,-1 1-2 15,0 5-6-15,-4 0-2 0,1 6 8 16,-4-1-1-16,2 2 3 0,-2 4 8 15,2 2-1-15,1 1 0 0,3 1-4 16,0-4-1-16,5 1 1 0,-1-4 5 16,5 2-2-16,3 3-6 0,0 2 2 15,0 5 3-15,3 7 0 16,2 4 4-16,3 8 1 0,1 2 3 16,1 1 6-16,4 2-5 0,-1 0-3 15,0 4 5-15,0-3-1 0,0 3 6 16,-4-1-1-16,1 3-6 0,-2-1-1 15,-1-2 6-15,1 1-5 0,3-3-5 16,-1-2 4-16,0-2-5 16,1-3-2-16,-3 1 2 0,-2-2 5 15,-1-1-7-15,-5-3 2 0,0 3 5 16,-1-6-1-16,-4 0 13 0,-1-4 0 16,-1-4-5-16,-1-5-4 0,4 0-5 15,0-3-4-15,-1-3 0 16,1 0 2-16,0-1-32 0,3-1-18 15,1 0-15-15,0-1-33 0,0 1-88 16,0-2-44-16,0 0-162 0</inkml:trace>
  <inkml:trace contextRef="#ctx0" brushRef="#br0" timeOffset="113923.7633">27320 12316 498 0,'0'0'0'0,"0"0"133"0,0 0-7 16,0 0-61-16,0 0-7 16,0 0 0-16,0 0-20 0,0 0-14 15,0 0-3-15,-19-19-8 0,19 19 3 16,0 5-3-16,0-4-2 0,4 4 9 16,2 2 28-16,5-1-9 0,1 0-5 15,1 1-1-15,4-2-6 16,1 2-1-16,1 3-2 0,2-2-10 15,0 2-6-15,3 0-2 0,0 2-3 16,-1 1-2-16,4 0-2 0,-2 5 2 16,0 1 1-16,-5 1-2 0,-2 1 0 15,-2 1 1-15,-4-3 0 16,-1 0 0-16,-2 0 0 0,-2 2-2 16,0-1 2-16,-3-1 0 0,2 0-1 15,-1-1-1-15,-2 1 1 0,-3 0 0 16,0-2-7-16,0-1 6 0,-2 3 1 15,-6-2 0-15,0-1 5 0,-2-1-4 16,-3-2 12-16,-3-1-3 16,-3 0-5-16,-3 1 2 0,-6 0-4 15,0-1 1-15,-2 2 1 0,-1-1-2 16,1 2-2-16,0-3 2 0,0 1-2 16,5-5-1-16,1-2 0 0,7-3 4 15,4 0-4-15,7-2-16 16,2-1 2-16,2 1-23 0,2 1-43 15,0-1-49-15,4 1-21 0,6 1-10 16,0-2-105-16,1-1-197 0</inkml:trace>
  <inkml:trace contextRef="#ctx0" brushRef="#br0" timeOffset="115235.7717">26598 12333 409 0,'0'0'0'0,"0"0"123"16,0 0-13-16,0 0-48 0,0 0-31 16,0 0 25-16,0 0-5 0,0 0-13 15,0 0 16-15,-84-21 1 16,84 21-9-16,0-4 2 0,0 2-15 15,4-2 0-15,0 2-4 0,3 2-16 16,4 0-9-16,-1 3 4 0,5 3 7 16,3 3 4-16,3 0-1 15,4 3 0-15,0 3-2 0,5 1 1 16,-2 5-4-16,-5-4-5 0,-2 3-4 16,-10-3 1-16,-7-1-3 0,-4 2-2 15,-4-2 0-15,-8 0 10 0,-10-3-10 16,-1-1 0-16,-3 4-43 0,1-4-2 15,2 0-1-15,3-2-6 16,6 0 17-16,6 0 17 0,5 4 12 16,3 2-1-16,10 3 14 0,6 1 27 15,5 3-9-15,3 1-6 0,-1 1 4 16,-2 2 3-16,-3-2-11 0,-7 1-1 16,-2-4 10-16,-7-1 10 0,-3-3 1 15,-9-1-1-15,-5-1 3 16,-7 1-1-16,-5-1-2 0,-4 0-17 15,0-1-7-15,-2-2-8 0,0-1 2 16,2-1-2-16,-1-2-1 0,2-2 2 16,-2-2-4-16,4-2-17 0,-2-2-15 15,1-1-15-15,1 0-23 16,1 0-19-16,1-1-38 0,6-1-49 16,3-2-90-16,5 2-140 0</inkml:trace>
  <inkml:trace contextRef="#ctx0" brushRef="#br0" timeOffset="116981.8979">26553 12740 461 0,'0'0'0'0,"0"0"108"0,0 0-60 15,0 0-40-15,0 0-5 0,0 0-2 16,0 0 2-16,0 0 6 16,0 0 23-16,-126 18 1 0,116-18 21 15,5 0 19-15,-3 0-19 0,2 0-14 16,1 0 5-16,0 0-15 0,1 0 2 16,2-2 2-16,0-1-10 0,2 2 3 15,-1-2 2-15,1 1-8 16,1 0-11-16,3 0 5 0,5-2 13 15,2-1 12-15,3 1-7 0,3 2-6 16,0 1-3-16,4 1-2 0,1 0-9 16,2 2-8-16,4 5-4 0,0-3 1 15,1 0-1-15,0 1-2 16,2 2-75-16,2 1-21 0,0-4-141 16,-2-1-236-16</inkml:trace>
  <inkml:trace contextRef="#ctx0" brushRef="#br0" timeOffset="117849.7846">30385 12454 303 0,'0'0'0'16,"0"0"176"-16,0 0-80 0,0 0-3 15,0 0-12-15,0 0-7 0,0 0-21 16,0 0-2-16,0 0-1 0,11-38-10 16,-11 38-4-16,-1 6-15 15,-2 12-9-15,0 12-2 0,-1 14 15 16,-1 8 8-16,-2 6 2 0,0 3-7 16,-1-2-5-16,-4-3-6 0,4-3-2 15,1-3-9-15,-2-6-3 0,0-4-3 16,2-5 0-16,1-5 3 0,1-3-4 15,0-4-34-15,2-5-1 0,2-5-19 16,0-5 1-16,1 0-1 16,2-5-25-16,1-2 13 0,-1-1 4 15,0-1 8-15,2-8-38 0,-3-1-74 16,-1-7-167-16</inkml:trace>
  <inkml:trace contextRef="#ctx0" brushRef="#br0" timeOffset="118201.6499">30279 12866 681 0,'0'0'0'0,"0"0"211"0,0 0-112 16,0 0-51-16,0 0-6 0,0 0-15 16,0 0-11-16,0 0-9 0,0 0-4 15,427 43 0-15,-396-40-2 0,-6-1 0 16,-7-2 6-16,-1 0 4 0,-7-3 12 15,-5 0 1-15,-3 1 1 0,-2-1 19 16,-3 2-14-16,-2-2-23 16,-6 3-8-16,-5 0 2 0,-1 1 0 15,-3 4-4-15,1 1 5 0,0 4-3 16,1-2 0-16,3 6 1 0,4 2 0 16,2 3 0-16,5 2-5 15,4 2 4-15,5-2-1 0,8 1 3 16,8-3-1-16,0 0 0 0,3-4 0 15,-1-2 1-15,-1-3-1 0,1-1 0 16,0-1-53-16,-3-4-35 0,-1-2 7 16,-2-2-12-16,0-4-82 15,0-7-51-15,-3 1-39 0</inkml:trace>
  <inkml:trace contextRef="#ctx0" brushRef="#br0" timeOffset="118318.2926">30933 13003 454 0,'0'0'0'16,"0"0"228"-16,0 0-119 0,0 0-69 15,0 0-34-15,0 0-4 0,0 0 0 16,0 0-1-16,0 0-2 16,-195 93-60-16,188-80-67 0,7-6-99 15</inkml:trace>
  <inkml:trace contextRef="#ctx0" brushRef="#br0" timeOffset="118686.1216">31032 12957 920 0,'0'0'0'0,"0"0"-3"0,0 0 4 15,0 0 84-15,0 0-21 0,0 0 3 16,0 0-16-16,0 0-12 16,120 227-21-16,-94-207-12 0,-2-2-1 15,-3-1-4-15,-4-9-1 0,-2 1 0 16,-2-6-24-16,-3-3-3 0,-2-1-21 15,0-7-42-15,-3-2-40 16,3-3-62-16,-1-6 34 0,-2-4 27 16,2-2 33-16,-1-1 57 0,3 4 38 15,-5 4 6-15,-2 3 137 0,-2 7 11 16,-3 3 50-16,-6 5-72 0,-6 0-55 16,-8 9-21-16,-9 2-29 0,-2 3-3 15,-1 5 10-15,-4 1-10 16,-2 1-9-16,2 4-9 0,-1-1-1 15,6 0-4-15,4-1-79 0,6-5 18 16,7-2 1-16,5-3-65 0,5-5-35 16,3-3-59-16</inkml:trace>
  <inkml:trace contextRef="#ctx0" brushRef="#br0" timeOffset="119256.6904">31636 12639 683 0,'0'0'0'0,"0"0"186"0,0 0-177 16,0 0 64-16,0 0-28 0,0 0-14 15,0 0-4-15,0 0-54 16,0 0 54-16,-51 321 54 0,44-272-55 15,4-4 9-15,-1-3 7 0,2-5-5 16,1-4-16-16,-3 1-11 16,0-6-20-16,2 0 20 0,-2-2-1 0,0-7-9 15,0-5 0-15,2-6-70 16,2-2 41-16,0-2-8 0,-2-4 4 16,-3-5 66-16,0-8-66 0,-3-5-332 15,-4-7 131-15,1-3 7 0</inkml:trace>
  <inkml:trace contextRef="#ctx0" brushRef="#br0" timeOffset="119384.1139">31428 13012 643 0,'0'0'0'16,"0"0"187"-16,0 0-92 0,0 0-22 15,0 0-19-15,0 0-9 0,0 0 4 16,0 0-34-16,250 21-12 0,-211-4-6 16,-2 1-87-16,-7 1-4 0,-3 2-49 15,-2-4-58-15,-3 1 30 16,-4-4-22-16</inkml:trace>
  <inkml:trace contextRef="#ctx0" brushRef="#br0" timeOffset="120109.9971">31974 13429 648 0,'0'0'0'0,"0"0"195"0,0 0-56 16,0 0-28-16,0 0-41 0,0 0-24 15,0 0-8-15,0 0-1 0,0 0-11 16,-19 3-8-16,19 0-7 0,5 1 0 15,4-4 7-15,2 0 8 0,1-5 14 16,-1-2-6-16,-4 2-15 16,-6 1-12-16,5 1-1 0,-6 3 4 15,-2 0-5-15,-3 1-4 0,-4 10-2 16,2-2-77-16,1 2 0 0,4-1-54 16,2-3-174-16,0-5-116 15</inkml:trace>
  <inkml:trace contextRef="#ctx0" brushRef="#br0" timeOffset="120569.5019">32266 13458 701 0,'0'0'0'16,"0"0"264"-16,0 0-135 0,0 0-38 15,0 0-31-15,0 0-15 16,0 0-1-16,0 0 1 0,0 0 7 15,35-106 1-15,-31 76-8 0,-4-3-20 16,0-4-11-16,-4-7-2 0,-5-4-6 16,5-6-5-16,-3 0-2 0,4-1-2 15,3 4-4-15,0 8 3 16,5 8 4-16,11 7 0 0,1 8 12 16,4 8 2-16,4 3-3 0,4 7 5 15,3 2-9-15,3 14-6 0,-1 3-2 16,0 7-4-16,1 2-24 0,-4 4-33 15,-4 2-30-15,-3 1-25 0,-11 2-83 16,-5-6-12-16,-6-5-45 16,-3-5-81-16</inkml:trace>
  <inkml:trace contextRef="#ctx0" brushRef="#br0" timeOffset="120851.8801">32506 13180 713 0,'0'0'0'0,"0"0"244"16,0 0-109-16,0 0-9 0,0 0-49 16,0 0-33-16,0 0-35 0,0 0-5 15,0 0-3-15,260-3-2 0,-254 16 2 16,-5 0 4-16,-1 4 12 16,-4 3-1-16,-4 2-5 0,-3 5-7 15,-2 2 0-15,0 0-2 0,0 1-3 16,1-5 2-16,7-4 2 15,3 1-3-15,2-3-9 0,0-3-9 0,0-3-20 16,0-4-14-16,0-3-3 16,-4-6-36-16,4 0 0 0,-1 0-20 15,1-11-81-15,0-2 27 0,5-5 49 16,3-5-52-16,1-8-50 0</inkml:trace>
  <inkml:trace contextRef="#ctx0" brushRef="#br0" timeOffset="120945.456">32769 13220 430 0,'0'0'0'16,"0"0"484"-16,0 0-364 0,0 0-76 15,0 0-34-15,0 0-6 0,0 0 6 16,0 0-6-16,0 0-8 0,45-47-117 16,-45 61-40-16,4-1-161 0,1-4-122 15</inkml:trace>
  <inkml:trace contextRef="#ctx0" brushRef="#br0" timeOffset="121417.3646">33187 12774 912 0,'0'0'0'0,"0"0"117"16,0 0-2-16,0 0-64 0,0 0-39 16,0 0-12-16,0 0 0 0,0 0 6 15,0 0-1-15,-141 234-1 16,115-167-3-16,-1-1-1 0,-1 2 0 15,2-5 1-15,3-2-1 0,4-8-14 16,7-6 11-16,7-7 0 0,5-5 4 16,1-8 0-16,9-4-2 0,5-5 2 15,2-8 5-15,3-5 3 16,3-5 1-16,1 0-3 0,4-5 2 16,4-6 9-16,1-2-3 0,5-3-6 15,-1-3 0-15,0-2-3 0,-5 1-1 16,-5-4 0-16,-8 2-2 15,-8-2-1-15,-9 4 6 0,-2 2 0 16,-14 4 23-16,-5 6-2 0,-5 4-4 16,-7 4-14-16,-2 1-2 0,1 10 2 15,3 2 0-15,6 6-10 0,8 1-2 16,8 3-90-16,7-1 62 0,3-2 19 16,9-2 6-16,2-1 6 0,0-1-3 15,-4-2-1-15,-4 2 4 16,0-2-4-16,-4 1-65 0,-1-1-68 15,-1-3-112-15,0-5-366 0</inkml:trace>
  <inkml:trace contextRef="#ctx0" brushRef="#br0" timeOffset="123832.3598">1779 15333 659 0,'0'0'0'16,"0"0"154"-16,0 0-73 0,0 0-30 15,0 0 1-15,0 0-8 0,0 0-15 16,0 0 1-16,-34-87 19 0,32 57-12 16,1-2 7-16,-6-7 17 0,-1-4-7 15,3-5-3-15,-2-7 5 16,4-5-11-16,3-7-18 0,6-6-9 16,6-8-3-16,6-10-2 0,6-2-3 15,3-2-4-15,0 5-4 0,-2 15 3 16,-5 12 4-16,-6 18-6 0,-6 14-2 15,-4 12 4-15,-4 9 1 0,0 6-3 16,-4 4-5-16,-1 6-30 16,-3 5-40-16,4 6-20 0,-1 5-16 15,4 6-96-15,-2 4-41 0,-2-3-202 16</inkml:trace>
  <inkml:trace contextRef="#ctx0" brushRef="#br0" timeOffset="124113.6447">1663 14241 848 0,'0'0'0'0,"0"0"261"16,0 0-177-16,0 0-30 0,0 0-7 15,0 0 2-15,0 0-3 0,0 0-10 16,0 0-14-16,279-632-3 0,-269 610 0 15,-5 11-1-15,-3 5 2 0,0 6 0 16,1 5-15-16,4 11-10 16,-2 20 1-16,4 15 8 0,0 17-6 15,-2 7-19-15,4 6 2 0,1-5-21 16,4-1-67-16,5-3-46 0,-1-8-89 16,1-1-223-16</inkml:trace>
  <inkml:trace contextRef="#ctx0" brushRef="#br0" timeOffset="124932.2621">1085 16627 670 0,'0'0'0'0,"0"0"181"0,0 0-59 16,0 0-52-16,0 0-36 0,0 0-25 16,0 0-6-16,0 0-2 0,0 0 1 15,96 506 0-15,-95-491 20 16,-1-13 17-16,-3-2 23 0,-5-8 0 16,-4-13-47-16,1-8-5 0,-2-11 8 15,-3-13-3-15,0-10-13 0,-2-10 1 16,3-4 0-16,3-3-3 15,10 0 0-15,4 0 0 0,16 0 0 0,6 7 14 16,4 4 14-16,2 12 19 16,-1 9 3-16,1 10-19 0,1 12-4 15,1 8-7-15,-2 11-6 0,-3 7-4 16,-4 4-5-16,-4 10-1 16,-1 6 0-16,-6 8 2 0,-11 5 1 0,-1 5-3 15,-12 3 3-15,-10 9-1 16,-5 4-6-16,-8 8 0 0,-2 0-12 15,3-2-11-15,-2-7-36 0,5-8-21 16,5-10-40-16,4-5-122 0,6-16-120 16</inkml:trace>
  <inkml:trace contextRef="#ctx0" brushRef="#br0" timeOffset="125251.575">1658 16368 826 0,'0'0'0'0,"0"0"156"15,0 0-24-15,0 0-72 0,0 0-31 16,0 0-2-16,0 0-11 0,0 0-7 16,0 0-4-16,-112 144-2 0,95-122-1 15,1-2-1-15,5-5 0 16,8-9-1-16,3-5 0 0,3-1-32 15,10-11 36-15,4-3-2 0,4-3 6 16,-1 4-3-16,3 4 15 0,1 8-4 16,-1 1-7-16,-3 9 2 0,0 2 1 15,-4 4 0-15,1-3-7 16,0-1-3-16,2-3 1 0,-1-4-6 16,0-4-80-16,1-2-56 0,-3-9-67 15,0-6-88-15,-5-3-269 0</inkml:trace>
  <inkml:trace contextRef="#ctx0" brushRef="#br0" timeOffset="125584.236">2109 16202 318 0,'0'0'0'15,"0"0"306"-15,0 0-131 0,0 0-49 16,0 0-11-16,0 0-9 0,0 0-25 16,0 0-20-16,0 0 8 15,-10-15-15-15,3 20-19 0,-4 8-28 16,-6 6-4-16,-6 5-2 0,0 7-1 16,-1 6 0-16,3 5 2 0,6 2-3 15,3-2 1-15,7 0-1 0,5-5-5 16,11-8 4-16,10-2-8 0,7-8-20 15,6-6 13-15,4-6-7 16,1-4-14-16,-2-3-26 0,-3-3-44 16,-4-5-85-16,-2-6-27 0,-3-8-8 15,-3-5-62-15</inkml:trace>
  <inkml:trace contextRef="#ctx0" brushRef="#br0" timeOffset="126414.2622">2313 15735 864 0,'0'0'0'16,"0"0"225"-16,0 0-140 0,0 0-74 0,0 0-5 15,0 0-4-15,0 0-1 16,0 0 13-16,0 0-5 0,56 455-3 16,-39-381-2-16,0-2-1 0,-5-6-2 15,-3-9 2-15,-5-10-1 0,0-13-3 16,-2-10 2-16,-1-13 3 0,-1-10-3 15,0-4 7-15,0-18-5 0,-5-8-6 16,2-15-14-16,3-12 16 16,0-7-14-16,3-2-3 0,9-1 7 15,8-1 10-15,8 7 2 0,4 1 53 16,3 9 11-16,2 9-17 0,-3 10-13 16,-4 11-16-16,-7 9-18 0,-6 8 0 15,-7 6-2-15,-4 11-2 16,-2 9 5-16,-4 5 0 0,-3 8 4 15,-9 2-11-15,-5 1-7 0,-3 1-11 16,-3-2-4-16,3 2-12 0,4-5 4 16,4-4-11-16,11-3 0 0,1-3 30 15,12-7 8-15,7-1 5 16,5-3 6-16,3-3 58 0,3-2-53 16,1 3-6-16,1-5 0 0,2-2 0 15,1-4-1-15,-1-1 1 0,-1-6-3 16,0-3-2-16,-4-8-14 0,1-4-29 15,-2-3 21-15,-2-3 8 0,-6 0 7 16,-5 1 9-16,-8 1 2 16,-3 4 1-16,-4 0 5 0,-9 1 4 15,-1 2 7-15,-3 2-1 0,-1 3 0 16,-1 3 6-16,1 4 1 16,3 6-9-16,2 1-14 0,2 12-1 0,0 7 0 15,3 2 0-15,2 4 0 16,2 0 4-16,8 3-4 0,4-3 0 15,4-1 0-15,4-7 0 0,5-4-1 16,4-5 12-16,2-4 4 0,2-2 0 16,0-3 7-16,0-7 14 0,1-7-20 15,3-5-12-15,-1-2-1 16,-1-6-1-16,-4-5 0 0,-2-4-4 16,-5-4-1-16,-5-6 2 0,-4-4-7 15,-4-1 8-15,-3-6 0 0,-4-5 0 16,-4-7-15-16,-7 0 6 0,-6-1 6 15,1 9 0-15,-1 18 3 16,2 17 0-16,2 17 11 0,1 13 4 16,2 20-1-16,0 19-9 0,1 17-3 15,5 10-2-15,0 7 0 0,2 1 2 16,8-2-2-16,6-5-2 0,7-8 2 16,-4-6 0-16,3-13 0 15,-6-6-1-15,-3-11-40 0,-2-9 5 16,-3-9-1-16,-1-7-72 0,-5-2-19 15,-2-7-25-15,-2-7-182 0</inkml:trace>
  <inkml:trace contextRef="#ctx0" brushRef="#br0" timeOffset="126533.4618">3264 15838 999 0,'0'0'0'0,"0"0"156"15,0 0-55-15,0 0-24 0,0 0-38 16,0 0-29-16,0 0-1 0,0 0-5 15,0 0-8-15,638-203-471 16</inkml:trace>
  <inkml:trace contextRef="#ctx0" brushRef="#br0" timeOffset="135015.6332">3082 16985 699 0,'0'0'0'0,"0"0"113"16,0 0-18-16,0 0-52 0,0 0-36 15,0 0-5-15,0 0-1 16,0 0 6-16,-40 71 8 0,39-43 0 15,1 0-9-15,0 5-4 0,0-2-1 16,0 1 0-16,1 0-1 0,1-2 0 16,0-5 6-16,3 3 4 0,2-6-1 15,2 0-3-15,2-2 2 16,3-1 3-16,3-2-2 0,6-4 6 16,0-5-8-16,0 0-5 0,4-6-3 15,-2-2-3-15,1 0 8 0,-1-11 19 16,-1-3-25-16,-3-4 4 0,-3-6 27 15,-4 4-14-15,-6-4 5 0,-3 1-4 16,-3 0-2-16,-2-1-1 16,-7 3-4-16,-5 2-3 0,-6 4-3 15,-2 2-2-15,-6 7 0 0,-3 0-2 16,2 4-11-16,1 3 8 0,5 7 2 16,8 4 3-16,6-1 0 0,6-3-2 15,3-2-5-15,10-5-1 16,8-1 2-16,6-12 6 0,3-4 18 15,0-13-3-15,5-3 5 0,-4-6-7 16,0-4 1-16,-4-1 13 0,-12 1 6 16,-6 3-14-16,-8 6-7 0,-10 0 12 15,-8 6 13-15,-5 5-17 16,-5 5-16-16,-4 13-4 0,-4 4-2 16,2 15 2-16,0 9-4 0,2 11-63 15,6 5 0-15,2 2-50 0,6-3-71 16,10-4-18-16,5-12-187 0</inkml:trace>
  <inkml:trace contextRef="#ctx0" brushRef="#br0" timeOffset="135274.4906">3606 17098 1005 0,'0'0'0'16,"0"0"25"-16,0 0 11 0,0 0-5 16,0 0-3-16,0 0 12 0,0 0-4 15,0 0-19-15,0 0-13 0,-5 263 2 16,12-245-2-16,3-8 2 16,2-7-5-16,-2-3 2 0,-3-8-5 15,0-3-14-15,-2-3-32 0,-4-1-64 16,-1-5-13-16,0-3-85 0,-2-1-191 15</inkml:trace>
  <inkml:trace contextRef="#ctx0" brushRef="#br0" timeOffset="135851.3251">3766 17148 463 0,'0'0'0'16,"0"0"365"-16,0 0-188 0,0 0-84 15,0 0-51-15,0 0-31 0,0 0 5 16,0 0 8-16,0 0-13 0,77 75-3 16,-81-55 9-16,0-2 3 0,-2-9-1 15,5-5-1-15,1-4-2 16,0-4-8-16,0-8 0 0,7-8-5 16,3-5-3-16,3 2 0 0,3 0 3 15,-1 4 10-15,-1 4 8 0,1 11-10 16,-2 4-9-16,0 8-1 15,-1 10-2-15,0 4 2 0,-4 0 5 16,-2 2-6-16,-2-4 0 0,2-1 4 16,1-4-5-16,3-5 0 0,3-4-18 15,3-6-28-15,5-3 3 0,0-6 6 16,4-8 8-16,3-4 17 0,0 5 7 16,-1-3 2-16,-2 2 1 15,-2 2-2-15,-7 4 0 0,-2 1 5 16,-4 5 0-16,-6 1-2 0,-1 0 3 15,-3 1 8-15,0 3 22 0,-4-2-7 16,-1 2-7-16,-3 5-11 0,-2 1 0 16,-1 2-5-16,2 4-2 0,-4 1 2 15,3 3 13-15,2-1-5 16,1-3-2-16,5 1-5 0,2-5-3 16,2-2 0-16,7-5-1 0,2-1 2 15,1 0 0-15,3-4 22 0,3 1 0 16,-2-4 1-16,2 4-9 0,-3-1-10 15,2 2-1-15,-2-1-3 0,-2 1 0 16,2-1 0-16,-1 0-1 16,-2-2-37-16,-3-4 4 0,-4 4-8 15,1-3-28-15,-3-2-13 0,-3 5-9 16,0-3-113-16,-3-2-105 0,-4 0-57 16</inkml:trace>
  <inkml:trace contextRef="#ctx0" brushRef="#br0" timeOffset="136129.3224">4488 17045 715 0,'0'0'0'0,"0"0"76"0,0 0 27 16,0 0-57-16,0 0 3 0,0 0 3 16,0 0-17-16,0 0-8 0,0 0 6 15,52 147-4-15,-52-139-14 0,0-2-2 16,-2-2 8-16,-1-2-6 0,0-2-7 15,-1-8-3-15,2-3-7 0,2-6 0 16,2 0 4-16,8-5 5 16,7 0 8-16,2 0 10 0,3-1-1 15,4 5-6-15,-1 3-12 0,-3 7-6 16,-3 2 0-16,-3 6-54 0,-4 0-24 16,0 0-81-16,-6 4-35 15,-1 0-73-15,-3-1-107 0</inkml:trace>
  <inkml:trace contextRef="#ctx0" brushRef="#br0" timeOffset="136320.4549">4827 16981 707 0,'0'0'0'0,"0"0"92"15,0 0-6-15,0 0-18 0,0 0-50 16,0 0-13-16,0 0-5 0,0 0 0 15,0 0 0-15,115 77 4 0,-98-77-7 16,0 0-126-16,-4 0-33 16,0-6-91-16,3 1-92 0</inkml:trace>
  <inkml:trace contextRef="#ctx0" brushRef="#br0" timeOffset="136467.8044">5206 16893 819 0,'0'0'0'0,"0"0"167"15,0 0-77-15,0 0 16 0,0 0-23 16,0 0-23-16,0 0-40 0,0 0-16 16,0 0-7-16,-206 438-38 15,173-389-56-15,1-4-68 0,4-3-72 16,4-5-141-16</inkml:trace>
  <inkml:trace contextRef="#ctx0" brushRef="#br0" timeOffset="230766.3043">28509 16104 510 0,'0'0'0'16,"0"0"135"-16,0 0-108 0,0 0-18 16,0 0-6-16,0 0-6 0,0 0-29 15,0 0-18-15,0 0 1 0,-81 89-7 16,74-78-11-16,1-4-109 0</inkml:trace>
  <inkml:trace contextRef="#ctx0" brushRef="#br0" timeOffset="231388.4444">27171 15854 866 0,'0'0'0'0,"0"0"78"16,0 0-26-16,0 0-36 16,0 0 16-16,0 0-11 0,0 0 8 15,0 0 11-15,0 0-11 0,-52 223-2 16,40-166 2-16,1 2-8 0,-2 0-10 16,2 3-2-16,-3-2-4 0,1 0-4 15,-1-2 1-15,-3-3 0 16,0-6 0-16,-2-6-1 0,0-6 1 15,4-4-4-15,-3-7 1 0,6-5 1 16,0-4 0-16,1-7 2 0,7-6-2 16,-2-7 7-16,5-11 3 0,1-11-5 15,0-9-4-15,1-5-1 16,5-15 0-16,0-9 6 0,11-11 7 16,4-3 9-16,7-5-11 0,10 2-7 15,5 0 1-15,13 3-3 0,7 2 10 16,8 7 9-16,4 5 14 0,-1 11 14 15,-7 9-3-15,-6 13-18 16,-14 13-25-16,-15 10 0 0,-15 7-5 16,-7 11-4-16,-10 11 6 0,-7 8 0 15,-10 6 16-15,-10 6-9 0,-6 1-6 16,-11 1 1-16,-6-1-4 0,-6-2-30 16,1-2-38-16,-2-4-4 0,7-5-10 15,8-3-56-15,8-7-39 16,12-8-90-16,7-8-370 0</inkml:trace>
  <inkml:trace contextRef="#ctx0" brushRef="#br0" timeOffset="231661.4514">27965 15979 743 0,'0'0'0'0,"0"0"151"0,0 0-87 0,0 0-33 16,0 0 9-16,0 0-14 16,0 0 10-16,0 0 7 0,0 0 5 15,-49 175 2-15,39-142-12 0,1-2-16 16,2-3-15-16,1-6-3 0,5 2-2 16,1-8-1-16,0-2 2 0,0-5-2 15,0-4-1-15,0-3 0 16,0-2 0-16,0-3-97 0,0-9-99 15,0-6-97-15,2-8-230 0</inkml:trace>
  <inkml:trace contextRef="#ctx0" brushRef="#br0" timeOffset="231779.7658">28002 15759 1011 0,'0'0'0'0,"0"0"27"15,0 0-24-15,0 0-6 0,0 0-142 16,0 0-57-16,0 0-85 0</inkml:trace>
  <inkml:trace contextRef="#ctx0" brushRef="#br0" timeOffset="232020.0017">28175 16167 1015 0,'0'0'0'16,"0"0"95"-16,0 0-60 0,0 0-28 15,0 0-5-15,0 0 2 16,0 0-5-16,0 0 0 0,0 0 2 15,-43 126 14-15,60-142-9 0,4-6 13 16,7-2 12-16,6-3 13 0,3 0 4 16,2 5 0-16,-5 7-13 0,-4 8-20 15,-8 7 4-15,-9 3 11 16,-2 13-2-16,-6 5-16 0,-4 5-10 16,-1 4 3-16,-1 0-10 0,-7-3-70 15,-1-1-1-15,3-5-41 0,4-4-75 16,0-5-28-16,2-6-179 0</inkml:trace>
  <inkml:trace contextRef="#ctx0" brushRef="#br0" timeOffset="232527.3222">29235 16225 407 0,'0'0'0'15,"0"0"157"-15,0 0-24 16,0 0-34-16,0 0-11 0,0 0-10 16,0 0-20-16,0 0-11 0,0 0 1 15,-107-89-16-15,87 88-10 0,-1 1-3 16,2 4-5-16,4 5-6 0,4 2-6 15,5 5-4-15,6 2 2 16,0 0 0-16,13 0-10 0,7 2 10 16,6 4 0-16,6 4 0 0,4 6 15 15,1 4 7-15,-3 1-13 0,-8 8-6 16,-4 2-2-16,-15 5 1 16,-7 0-1-16,-11 0-2 0,-13 0-9 0,-7-7-6 15,-10 1-19-15,-5-5 31 16,0-7 5-16,0-4 0 0,10-8 6 15,7-10-5-15,14-5-2 0,9-9 0 16,6-11 1-16,12-12-39 0,6-12 16 16,6-13 18-16,9-12 4 0,11-2 0 15,11-6 24-15,15 2 33 16,8 8 33-16,1 7-18 0,-12 14-47 16,-20 15-22-16,-18 9-6 0,-17 10-65 15,-13 3-16-15,-15 6-64 0,-11 5-165 16,-14-4-236-16</inkml:trace>
  <inkml:trace contextRef="#ctx0" brushRef="#br0" timeOffset="234180.6913">5803 14487 511 0,'0'0'0'16,"0"0"20"-16,0 0 47 0,0 0-17 15,0 0-14-15,0 0-2 0,0 0 1 16,0 0-11-16,0 0-5 0,-135 0 8 15,114 4 1-15,2 7-4 0,-6 5-13 16,-3 1-5-16,-6 5-4 16,-7 0 1-16,-6 4-2 0,0 1 1 15,-8 2-1-15,2-1 0 0,1 1 0 16,2-4-1-16,7-2 0 0,3-2 0 16,6-4-5-16,8-3 5 15,4-5 0-15,5-3-21 0,5-3 4 16,6-3 5-16,1-2-28 0,5-9-25 15,0-4-19-15,7-3-26 0,-2-6-64 16,4-2-138-16</inkml:trace>
  <inkml:trace contextRef="#ctx0" brushRef="#br0" timeOffset="234376.9324">5146 14428 562 0,'0'0'0'0,"0"0"197"15,0 0-88-15,0 0-37 0,0 0-58 16,0 0-7-16,0 0-2 0,0 0 4 15,-171 201-2-15,95-130-3 0,-7 0 0 16,-7-2 3-16,3-2 3 16,5-10 9-16,13-6-8 0,22-12-1 15,27-10 8-15,24-15-2 0,32-11-10 16,28-6-1-16,29-13-10 0,28-11-24 16,25-6-66-16,15-4-153 15,0 2-286-15</inkml:trace>
  <inkml:trace contextRef="#ctx0" brushRef="#br0" timeOffset="235926.9229">7675 16604 619 0,'0'0'0'0,"0"0"-60"15,0 0 62-15,0 0 35 0,0 0-21 16,0 0-7-16,0 0 10 0,0 0 8 15,0 0-10-15,-20-24 6 0,12 31 23 16,5 7 3-16,-2 3-3 16,1 8-4-16,4 9-13 0,-1 15 6 15,1 6 0-15,1 11-6 0,3-1-3 16,0-4-2-16,1-1-3 0,-1-6 4 16,2-2-4-16,-1-5-10 15,-1-4-6-15,-2-4-3 0,-1-1 0 16,-1-8 2-16,0-1-8 0,0-8-14 15,-1-7-9-15,-4-2-23 0,0-9-17 16,-3-3-24-16,-3-7-132 0,-1-14-87 16</inkml:trace>
  <inkml:trace contextRef="#ctx0" brushRef="#br0" timeOffset="236281.7785">7535 17034 632 0,'0'0'0'0,"0"0"81"15,0 0-30-15,0 0-33 16,0 0-5-16,0 0-7 0,0 0 1 16,0 0 0-16,0 0-3 0,399 35-2 15,-354-43-4-15,0-3-81 0,-5-6 54 16,-4 4 32-16,-3-6 12 16,-4 1 32-16,-7 3 25 0,-6 2-2 15,-8 8-2-15,-4 0 21 0,-4 3-17 16,0 2-24-16,-4 2-3 0,-5 7-34 15,-4 0-10-15,-5 7 0 0,-1 1-1 16,-4 5 0-16,-3 2 0 0,3 1 0 16,2 6 0-16,2-2 0 0,7 3 0 15,2 4 6-15,8 3-4 16,4-3-2-16,13-5 0 0,5-1 5 16,8-9-2-16,4-3 0 0,2-1-1 15,4-4-4-15,-1-7-64 0,-3 0-71 16,-3-6-13-16,-5-6-81 0,-6-1-64 15,-2-5-80-15</inkml:trace>
  <inkml:trace contextRef="#ctx0" brushRef="#br0" timeOffset="236416.7893">8380 17169 527 0,'0'0'0'16,"0"0"268"-16,0 0-151 0,0 0-61 16,0 0-24-16,0 0-20 0,0 0-2 15,0 0-1-15,0 0 6 16,-276 46-4-16,254-23-11 0,6 1 0 15,9 1 0-15,7-3-158 0,3-6-25 16,11-6-118-16</inkml:trace>
  <inkml:trace contextRef="#ctx0" brushRef="#br0" timeOffset="236623.2241">8618 17077 911 0,'0'0'0'0,"0"0"127"0,0 0-58 15,0 0-31-15,0 0-19 0,0 0-12 16,0 0 3-16,0 0 30 16,0 0 16-16,56 335-29 0,-38-302-20 15,3-5-12-15,2-9-27 0,-3-7-28 16,1-8-19-16,-2-4-21 0,-3-7 2 16,1-10-43-16,-3-7-27 0,3-2-156 15</inkml:trace>
  <inkml:trace contextRef="#ctx0" brushRef="#br0" timeOffset="236750.9993">8921 17179 951 0,'0'0'0'0,"0"0"54"15,0 0-22-15,0 0-3 16,0 0-14-16,0 0-8 0,0 0-5 16,0 0-3-16,0 0-47 0,-441 259-89 15,411-234-121-15,8-9-213 0</inkml:trace>
  <inkml:trace contextRef="#ctx0" brushRef="#br0" timeOffset="237036.3124">9393 16465 992 0,'0'0'0'16,"0"0"30"-16,0 0 46 0,0 0-63 16,0 0-10-16,0 0 2 0,0 0 9 15,0 0 15-15,-123 447 34 16,113-357-16-16,2-11-19 0,7-9-16 16,1-9-8-16,8-9-1 0,3-10-2 15,0-8 1-15,1-7-4 0,-3-7-34 16,-3-7-46-16,-4-7-75 0,-2-6-38 15,-3-4 16-15,-7-15-159 16</inkml:trace>
  <inkml:trace contextRef="#ctx0" brushRef="#br0" timeOffset="237168.9572">9223 17042 939 0,'0'0'0'0,"0"0"125"0,0 0-39 0,0 0-50 15,0 0-25-15,0 0-8 16,0 0-6-16,0 0-268 0,576-59-166 15</inkml:trace>
  <inkml:trace contextRef="#ctx0" brushRef="#br0" timeOffset="237940.8018">7275 16293 658 0,'0'0'0'15,"0"0"122"-15,0 0-16 16,0 0-51-16,0 0 25 0,0 0-42 15,0 0-37-15,0 0 31 0,0 0-15 16,54 166-8-16,-43-73 4 0,-3 14-2 16,-7 5-4-16,-1-2 3 15,-7-5 3-15,-3-6-1 0,-3-4-7 16,-5-4 0-16,-1-2-4 0,1 1 1 16,-1 2 0-16,4-4 5 0,4-4 0 15,7-15-3-15,4-14-1 0,15-10-4 16,9-9 2-16,11-11 12 0,15-8 25 15,15-7 4-15,19-10 4 0,13-3-1 16,15-6-5-16,11-6-15 16,7 8-16-16,9 3-5 0,3 2-5 15,5 2-21-15,0 0 3 0,0 5 6 16,-4 0-1-16,-3-1 12 0,-6-4-3 16,-5 2 0-16,-6-2 3 0,-8 0 4 15,-7 0-4-15,-13 0 3 16,-11 4-1-16,-11 5 0 0,-12 1 0 15,-15 1-2-15,-12-2 1 0,-8-4 2 16,-11-1-1-16,-7-4 1 0,-7-1 4 16,-1-7 4-16,-3-3-6 0,-4-6 4 15,2-2 0-15,3-6-4 0,-1-6-3 16,3-8 0-16,8-7 0 16,1-2-2-16,7-8 2 0,3-13 0 15,3-5-1-15,2-5 1 0,6-7 0 16,6 2 0-16,1-7 2 0,3-9-4 15,5-4 3-15,-4-2-2 0,4 1-1 16,4 5 3-16,0 5 0 16,-1 16-2-16,0 3 2 0,-5 10-2 15,-10 6-4-15,-10 12 2 0,-12 5-1 16,-11 8 3-16,-12 5 2 16,-16 2-2-16,-14 6-4 0,-14 0 9 0,-15 6 9 15,-15 0-12-15,-18 4-1 16,-16-3 0-16,-18 4 2 0,-20 2-2 15,-21 2 3-15,-15 7-4 0,-16 3-4 16,-13 13-51-16,-13 9-92 0,-14 8-130 16,-11 7-317-16</inkml:trace>
  <inkml:trace contextRef="#ctx0" brushRef="#br0" timeOffset="248865.699">12086 14784 768 0,'0'0'0'15,"0"0"0"-15,0 0 58 0,0 0-28 16,0 0 4-16,0 0 8 16,0 0 0-16,0 0-4 0,-192 147-9 15,160-110-4-15,-3 2-3 0,-2 1-14 16,-3 2-2-16,-2 3-5 0,1 0-1 15,-5 3 0-15,2-5 2 0,2 1-2 16,0-3 0-16,5-3-1 0,4-4 1 16,7-3 0-16,3-2 0 15,6-5 0-15,2-3 0 0,6-5-11 16,5-5-11-16,3-2-26 0,1-2-40 16,3-5-72-16,4-2-52 0,0-7-62 15</inkml:trace>
  <inkml:trace contextRef="#ctx0" brushRef="#br0" timeOffset="249109.4864">11374 15260 801 0,'0'0'0'16,"0"0"0"-16,0 0 165 0,0 0-117 15,0 0-38-15,0 0-4 0,0 0 5 16,0 0-5-16,0 0-4 0,-254 402 1 15,203-359 1-15,15-12 16 0,16-11-5 16,14-10-9-16,12-8-6 16,15-2 0-16,16-14 91 0,18-2-34 15,15-6-1-15,15 0-21 0,7 1-16 16,0 3-6-16,0 6-11 0,-9 4-4 16,-11 2-374-16,-12-4-372 0</inkml:trace>
  <inkml:trace contextRef="#ctx0" brushRef="#br0" timeOffset="254442.8635">28531 17300 185 0,'0'0'0'15,"0"0"51"-15,0 0-25 0,0 0-2 16,0 0 42-16,0 0-9 0,0 0-29 16,0 0-11-16,-333-27-10 0,258 19-3 15,-9-1 2-15,-1 1 17 16,-8-4 7-16,-7 0 0 0,-3 0 28 16,-4-1 23-16,2 0-9 0,8 2-5 15,10 0-25-15,12 3-15 0,12 2-12 16,9 4-10-16,12-1-3 0,15 0-2 15,16 1 0-15,11 2 2 0,12 0-2 16,14 0-41-16,15 2 26 16,14 4 5-16,10 1 2 0,15 0 2 15,16 0 4-15,15 3 1 0,12-3 1 16,10 5 0-16,8-2 3 0,1 2-3 16,-4 4 0-16,-6-3 0 0,-12 2 3 15,-13-2 7-15,-16 0 2 16,-16-3 4-16,-15-4 10 0,-25 1-4 15,-19-3-8-15,-18-4-2 0,-29 0 43 16,-21-5-31-16,-27-3-4 0,-24-4-13 16,-27-5 0-16,-22 4-1 0,-23-6 2 15,-16 3-3-15,-7-1 7 16,4 1 4-16,8 8-7 0,25 2-1 16,31 1-5-16,37 3 0 0,48 1-6 15,48 1-18-15,58 5-55 0,47 4 27 16,40-2-45-16,36 1 19 0,28 2 54 15,26 3 22-15,20 11-2 0,11 1 2 16,-3 8 3-16,-19 4 19 16,-30 3 12-16,-45 3 7 0,-49-4-1 15,-57-6 10-15,-56-10-18 0,-47-18 8 16,-49-6 68-16,-43-15-66 0,-36-6-23 16,-38 1-13-16,-23-4-4 0,-19-1-3 15,-6 4 0-15,11 6 0 16,22 4 2-16,38 8-2 0,45-2 0 15,50 6 0-15,49 0-33 0,44 0-22 16,48 0-31-16,35 4-22 0,36 4-102 16,24-2-147-16</inkml:trace>
  <inkml:trace contextRef="#ctx0" brushRef="#br0" timeOffset="257289.417">18197 13093 343 0,'0'0'0'16,"0"0"152"-16,0 0-62 0,0 0-33 15,0 0-18-15,0 0-15 0,0 0-15 16,0 0-6-16,0 0-1 16,-1036-120-2-16,919 111 0 0,-5-2 2 15,-3 1-2-15,-3 3-17 0,-1 0 12 16,-5 0 4-16,-3 1 2 0,-4 1 1 16,-5 0 12-16,0 2 6 0,-3-3 3 15,3 2-3-15,-7 1-6 16,2 2-13-16,-5-1-2 0,-3 1-14 15,-1 1-5-15,0 0 7 0,1 0 12 16,3 0 0-16,4 1 1 0,3 2 0 16,3-2 3-16,0 4-3 0,3-2 0 15,7 0 1-15,2-2-1 16,12 2 0-16,5-1 1 0,8 0-1 16,6 0 0-16,4 0-1 0,5-2 0 15,6 1 2-15,8-1-2 0,3 0-9 16,10 0-28-16,8-1-55 0,6-3-122 15</inkml:trace>
  <inkml:trace contextRef="#ctx0" brushRef="#br0" timeOffset="257575.672">12487 12530 815 0,'0'0'0'16,"0"0"15"-16,0 0 31 0,0 0-30 16,0 0-20-16,0 0 8 0,0 0-2 15,0 0-2-15,0 0 0 16,-358 188 6-16,277-153-3 0,-1-2-3 16,-2 0 0-16,-3 0 21 0,7 1 6 15,10-2-1-15,19 1-6 0,22-3-9 16,22-5-4-16,24-3-7 0,23-4 0 15,26-4 15-15,20-2-18 0,21-4 3 16,24-1 0-16,17-1 5 16,15-2-7-16,3 1-168 0,-1 1-105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0T00:34:13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3885 2773 581 0,'0'0'0'16,"0"0"4"-16,0 0 4 16,0 0 34-16,0 0-12 0,0 0 10 15,0 0 17-15,0 0-18 0,-92-21-3 16,79 21-6-16,0 0-14 16,-1 4-6-16,-2 2-6 0,-1 1-2 0,-2 5 0 15,0 1 3-15,-5 6 0 16,1 4-3-16,-4-1 0 0,2 5-1 15,2 2-2-15,-1 1 1 0,4-1 0 16,1 2 1-16,-1 1-1 0,2 2 0 16,0-2-1-16,-1 3 1 15,3-3 0-15,1 3 0 0,4-1-12 16,0 1 9-16,5-3 2 0,6-1-2 16,2-4 2-16,11-2-1 0,2-4 1 15,7-3 2-15,-1-4-1 0,1-3 0 16,3-2 0-16,1-4 1 0,3-3-1 15,-1-2 0-15,3 0 8 0,2-9-4 16,0-4 0-16,-2 1-3 16,1-3 1-16,-1-2-1 0,-2-1 0 15,-4-1 2-15,-1 0 5 0,-5 3 2 16,-3-1 1-16,-2 2 0 0,-6 3-1 16,-1 4 5-16,-4 0 4 0,-2 5 2 15,0 1-1-15,-1-3 5 16,0 5 8-16,-2-1-17 0,-3 1-16 15,-1 0 0-15,1 5-5 0,0 4 4 16,-1 3 0-16,1 4 1 0,-2 3 0 16,1 3-2-16,3 7 1 0,3 0 0 15,0-2 0-15,4 1-1 16,6-4 1-16,1-5 0 0,1-1 0 16,2-7-1-16,2-3 1 0,-1-8 2 15,1-1 3-15,3-8 0 0,1-6 0 16,1-4 0-16,-1-6 4 0,1-2 5 15,-3-5 2-15,-2-2 10 0,-4 0 9 16,-5 4-4-16,-3 5-22 16,-4 4-4-16,-7 6 0 0,-7 8-3 15,-3 5-2-15,0 2-10 0,-6 9 2 16,0 8-14-16,1 4-14 0,4 0-20 16,7-1-2-16,2-3 13 0,8-2-9 15,1-3-70-15,12-5-45 16,3-7-11-16,5 0-92 0</inkml:trace>
  <inkml:trace contextRef="#ctx0" brushRef="#br0" timeOffset="281.2109">4309 3262 647 0,'0'0'0'0,"0"0"152"0,0 0-17 16,0 0-86-16,0 0-34 0,0 0 1 15,0 0 7-15,0 0-9 0,55 126-6 16,-56-114-5-16,-3-3 3 0,1-1 6 15,0-4-2-15,1-2-5 0,-1-2 6 16,-1-2 3-16,3-6-6 0,1-5-6 16,0-2-2-16,8-1 0 15,7 1-5-15,-2 0 5 0,6 8 0 16,-3 4 0-16,1 3 32 0,-1 6 10 16,1 4-7-16,-3 5-27 0,-1 3-4 15,-2 0-2-15,2-3 1 16,-1-1-1-16,5-7-4 0,3-1-30 15,5-5-42-15,1-1-67 0,-3-1-74 16,-5-5-162-16</inkml:trace>
  <inkml:trace contextRef="#ctx0" brushRef="#br0" timeOffset="961.9797">5817 3554 554 0,'0'0'0'15,"0"0"0"-15,0 0 102 16,0 0-49-16,0 0-24 0,0 0-10 15,0 0 3-15,0 0 4 0,0 0-1 16,-54-259 2-16,39 205-9 0,0-10-13 16,2 0-3-16,-2-3 0 15,7 5 0-15,2 11-2 0,6 12 0 16,0 7 6-16,0 9 24 0,3 5 19 16,2 4-14-16,4 2-5 0,3 2-6 15,3 2-4-15,7 0 1 0,2 4 5 16,5 1-1-16,7 0-4 0,4 2 2 15,7 0-4-15,0-2-7 0,0 2-5 16,-7 1-5-16,-3 0 0 16,-10 1-4-16,-7 5-18 0,-8 3-23 15,-5 0-35-15,-4 4 8 0,-3 0-39 16,-2 2-122-16,-10-2-54 0</inkml:trace>
  <inkml:trace contextRef="#ctx0" brushRef="#br0" timeOffset="1283.1495">5985 3020 556 0,'0'0'0'16,"0"0"179"-16,0 0-62 0,0 0-35 15,0 0-2-15,0 0-17 16,0 0-44-16,0 0-15 0,0 0-1 16,290 78-1-16,-271-74 0 0,-3-4-4 15,-7 5-11-15,-4 1-6 0,-4 2-23 16,-1 2 14-16,-1 1 1 0,-3 0-11 15,-3 0-22-15,0-2-10 0,3-3-1 16,3-6-17-16,1-2-37 16,2-9-67-16,5-11 130 0,1-6 63 15,2-8 4-15,0-5 4 0,0-2-1 16,0 4 59-16,0 5 85 0,-4 9 6 16,-3 10 16-16,-1 8-47 0,-2 2-35 15,0 5-44-15,0 5-56 16,0 9 0-16,0 5-25 0,0 5-32 15,3 0-91-15,7-4-249 0</inkml:trace>
  <inkml:trace contextRef="#ctx0" brushRef="#br0" timeOffset="2227.38">6810 2914 730 0,'0'0'0'0,"0"0"83"15,0 0 56-15,0 0-88 0,0 0-42 16,0 0-8-16,0 0-1 0,0 0 0 16,0 0-1-16,-128 40 1 0,109-21 2 15,7 2 1-15,6-5-5 16,6 3 1-16,5-3 2 0,7 2 18 15,7-1-14-15,2 4 0 0,2 2 11 16,0 4 11-16,-3 4 4 0,-3 4-21 16,-6 0-4-16,-7 1-2 0,-3 3-2 15,-2-4 0-15,-11 1-2 16,1-2 0-16,-2-2 4 0,-6 0-3 16,2-1 2-16,-4-3-3 0,-3-1 0 15,-2-5-11-15,-2-5-4 0,-4-1 4 16,2-5 0-16,2-5-7 0,6-1 1 15,6-4 15-15,7-1 2 0,4-7 0 16,5-5 5-16,1-6-5 16,7-4-9-16,11-6 6 0,3-1 1 15,11-3 1-15,8-6 1 0,1-1 0 16,7-2 4-16,-2-1-1 0,0 4 1 16,-4 1 6-16,-4 1-1 0,-6 2 0 15,-4 3 4-15,-4 5 3 16,-8 1 0-16,-3 4-3 0,-6 2-7 15,-1 3-2-15,-6 0 1 0,-1 7 3 16,-3 3 3-16,-4 0-2 0,1 2-3 16,1 3-2-16,0-1-1 0,1 2-3 15,1 3 0-15,-2 4-3 16,1 6 2-16,1-1 0 0,3 1 0 16,0 4 0-16,1 0 1 0,5 0 0 15,2 3 3-15,3-5-1 0,4-1 0 16,2-2 2-16,2-6-1 0,1-2 3 15,3-3-2-15,0 4-2 0,0 1 0 16,-2 2-2-16,-5 4 0 16,-4 3 0-16,-7-1 1 0,-3 1-1 15,-2-1 1-15,-1-4 0 0,-4-3 1 16,1 0 1-16,2-3 0 0,2-4-1 16,0-4 6-16,1-10-16 0,6-3-22 15,5 1-9-15,2-4 0 16,4 5 12-16,-3 5 21 0,1 6 3 15,-3 4 5-15,-1 0 3 0,-1 8 6 16,1 5-3-16,1-2-6 0,0 1-1 16,4-4 0-16,4-4 2 15,6-4 2-15,6-6-5 0,5-9 0 16,2-4-3-16,-1-3 1 0,-4-1 1 16,-4-1 1-16,-7 3 0 0,-11-2 0 15,-3 5 0-15,-10 2 11 0,0 5 2 16,-8 6 3-16,-7 5 16 0,-1 1-17 15,-3 12-9-15,0 5 2 0,6 4 3 16,5 0-8-16,6-1-3 16,2-5 0-16,10-1 0 0,5-5 5 15,7-1-4-15,3-3 1 0,3 1-1 16,6-3-2-16,7 0-42 0,7-3-41 16,4-1-143-16,4 0-229 0</inkml:trace>
  <inkml:trace contextRef="#ctx0" brushRef="#br0" timeOffset="2844.0193">9351 2778 557 0,'0'0'0'0,"0"0"20"15,0 0 64-15,0 0 1 0,0 0-18 16,0 0-40-16,0 0-12 16,0 0 18-16,0 0-11 0,15 103-3 15,-8-54 9-15,3 8-7 0,-4 0 4 16,0 1-1-16,-1-1-10 0,-2-3-8 16,-1-8-3-16,-2-5-1 0,0-9-1 15,0-7 1-15,0-7-1 16,3-6 0-16,1-7 3 0,2-5 8 15,4-8 65-15,2-12-33 0,5-14-34 16,6-8 3-16,4-12 16 0,0-7-21 16,5-2-4-16,1-3 2 15,2 9 6-15,-1 8-3 0,-3 12-7 16,-7 14-2-16,-4 12 0 0,-4 8-208 16,-5 3-22-16,-2 5-212 0</inkml:trace>
  <inkml:trace contextRef="#ctx0" brushRef="#br0" timeOffset="3320.8612">10290 2919 576 0,'0'0'0'0,"0"0"11"16,0 0-2-16,0 0 75 0,0 0-8 15,0 0-3-15,0 0 14 16,0 0-26-16,0 0-30 0,-80 400-5 16,76-381-4-16,3-6-10 0,1-5-5 15,-1-8-4-15,1 0 3 0,0 0 32 16,-3-10 18-16,2-3-35 0,1-4-11 15,-2-10-5-15,2-2-3 0,0-13-2 16,0-4 0-16,2-8 2 16,9-4-2-16,5-2 0 0,7 6 4 15,5 7 2-15,6 7 1 0,0 5-2 16,1 6 6-16,0 4 0 0,-1 5 0 16,-3 8 1-16,-2 6 0 0,-5 6-5 15,-3 2-3-15,-6 12-2 16,-7 4 0-16,-6 7-1 0,-7 2 4 15,-9 4 2-15,-9 0-1 0,-9 2-1 16,-4-1-2-16,-5 0-2 0,0 1 0 16,5-4-2-16,4-2-84 15,4-5-31-15,10-4-31 0,1-6-104 16,7 1-65-16</inkml:trace>
  <inkml:trace contextRef="#ctx0" brushRef="#br0" timeOffset="3943.312">10922 3369 479 0,'0'0'0'16,"0"0"0"-16,0 0 96 0,0 0-54 15,0 0 0-15,0 0 15 0,0 0 35 16,0 0 21-16,0 0-39 0,2 10-31 15,0-25-9-15,3-7-3 0,0-3-10 16,4-8 2-16,3-5 12 16,2-3-7-16,5-7-13 0,2-4-6 15,1-2-3-15,1-2-1 0,1 5-2 16,0 1 3-16,-2 10 2 0,-3 9 3 16,-4 8 2-16,-5 8-2 0,-6 8-2 15,-1 4-7-15,-3 3-2 16,0 9 0-16,2 9-13 0,-2 12 13 15,1 14 0-15,0 7 0 0,-1 5-3 16,3 2 2-16,0-5 1 0,-2-3 0 16,-1-5 0-16,2-7 1 0,-1-2-1 15,1-8 0-15,1-9 0 16,1-6 0-16,1-7 1 0,3-6-2 16,4-5 2-16,4-14 8 0,8-8-6 15,5-10 0-15,2-12-2 0,4-5 0 16,1-11 2-16,2-4-2 0,5 6-2 15,1 6 2-15,1 12-1 0,-3 14 0 16,-4 15-66-16,-6 9-95 16,-7 7-127-16,-5 3-145 0</inkml:trace>
  <inkml:trace contextRef="#ctx0" brushRef="#br0" timeOffset="4437.9896">13459 2914 722 0,'0'0'0'0,"0"0"26"0,0 0-15 15,0 0 22-15,0 0-26 0,0 0-3 16,0 0-2-16,0 0 6 0,-253-25 6 16,224 38 8-16,3 2 5 0,7 0-10 15,8 1-11-15,10 2-5 16,3 4 0-16,16 5 5 0,11 3 13 15,7 2 0-15,6 0 0 0,3-1-5 16,0-4 0-16,-5-5 3 16,-2 0-3-16,-12-3-7 0,-6-3-6 0,-10 0 1 15,-6-5-1-15,-6 1 19 16,-10-3 42-16,-5-1-6 0,-9-3-29 16,-7 1-20-16,-4-5-3 0,-4-1-1 15,-4 0-1-15,1-1-1 0,1-10-1 16,5 4 0-16,4-2-108 0,7 7 31 15,4 0 11-15,5 2-30 16,8 2-85-16,7-1-29 0,3 0-109 16</inkml:trace>
  <inkml:trace contextRef="#ctx0" brushRef="#br0" timeOffset="4711.5254">14185 2952 788 0,'0'0'0'16,"0"0"0"-16,0 0 15 15,0 0-14-15,0 0-1 0,0 0 0 16,0 0 4-16,0 0-4 0,0 0 0 16,-292 92 48-16,245-67-30 0,3 0-9 15,7 5 3-15,6 0 0 0,11 4 6 16,9-3 3-16,10 0-13 0,5 1-4 15,12-5-1-15,4-2 0 0,2-4 9 16,3-5 13-16,0-2 5 16,2-3-5-16,5-1-18 0,-1-5-3 15,0 1-5-15,3-2-50 16,-5-2-35-16,-2-2-80 0,-1-2-4 0,-4-8-29 16</inkml:trace>
  <inkml:trace contextRef="#ctx0" brushRef="#br0" timeOffset="4894.9921">14013 3154 992 0,'0'0'0'0,"0"0"-15"16,0 0 12-16,0 0 2 0,0 0 2 16,0 0-1-16,0 0-2 0,0 0 2 15,0 0 0-15,-172 166-65 0,182-160-22 16,3-6-6-16,6 0-7 0,6-7 2 15,6-10 21-15,6 0-73 0</inkml:trace>
  <inkml:trace contextRef="#ctx0" brushRef="#br0" timeOffset="5110.5802">14331 3246 508 0,'0'0'0'0,"0"0"148"16,0 0-53-16,0 0-30 0,0 0-3 15,0 0 5-15,0 0-26 16,0 0-13-16,0 0-3 0,-19 127-1 15,17-127-2-15,-4 0 4 0,2 0-3 16,2-7-3-16,2-5-9 0,0-4-5 16,12-8-4-16,4-1-3 15,11-1 2-15,7 1 0 0,3 2-2 16,5 2 0-16,-3 0 1 0,2 7 0 16,-3 3 0-16,-3 8-27 0,-4 3-128 15,-5 3-108-15,-9 5-198 0</inkml:trace>
  <inkml:trace contextRef="#ctx0" brushRef="#br0" timeOffset="5577.3572">15136 3063 455 0,'0'0'0'16,"0"0"74"-16,0 0 1 0,0 0-16 15,0 0-9-15,0 0 13 0,0 0-14 16,0 0 9-16,0 0-12 0,56 247-10 16,-53-236-9-16,6-2-10 0,-1-5-1 15,2-4 6-15,4-2 8 16,3-10-10-16,8-6-9 0,5-3-9 15,4-4 0-15,1 0-1 0,3 5-1 16,-9 3 0-16,-2 7 0 0,-8 3 0 16,-4 7-6-16,-7 3-43 0,0 8-15 15,0-1-49-15,-3 2-100 16,3-1-43-16,-3-4-110 0</inkml:trace>
  <inkml:trace contextRef="#ctx0" brushRef="#br0" timeOffset="5803.5863">15762 3139 532 0,'0'0'0'0,"0"0"78"0,0 0-29 15,0 0 8-15,0 0-25 0,0 0 1 16,0 0 15-16,0 0-7 0,0 0-7 16,-231 105 2-16,227-85-8 15,4 0-2-15,2 0-11 0,9-1-3 16,1-3-1-16,5 0 4 0,3 0-5 15,1-5-4-15,1 1-1 0,1-4-2 16,1-3-4-16,1-1-47 0,3-2-55 16,-3-2-50-16,-2 0-93 0,-2-9-30 15</inkml:trace>
  <inkml:trace contextRef="#ctx0" brushRef="#br0" timeOffset="5922.5478">15694 3269 629 0,'0'0'0'16,"0"0"-46"-16,0 0 35 0,0 0-71 16,0 0-53-16,0 0-47 0</inkml:trace>
  <inkml:trace contextRef="#ctx0" brushRef="#br0" timeOffset="6149.7636">15915 3257 656 0,'0'0'0'16,"0"0"166"-16,0 0-41 0,0 0-48 15,0 0-37-15,0 0-7 0,0 0-11 16,0 0-7-16,0 0 1 0,77 144 8 16,-83-136 2-16,1-3-10 0,0 1-12 15,5-6-1-15,0-2 8 16,12-10-1-16,10-4-9 0,11-5-2 16,9-3-7-16,8-1 4 0,5 1-4 15,2 1-1-15,-2 3 6 0,-1 4 1 16,-7 0 4-16,-8 6-4 0,-7 6-85 15,-11 4-74-15,-15 0-163 16</inkml:trace>
  <inkml:trace contextRef="#ctx0" brushRef="#br0" timeOffset="7112.5644">3513 4154 404 0,'0'0'0'0,"0"0"0"0,0 0 45 16,0 0-13-16,0 0-7 0,0 0 29 16,0 0 10-16,0 0-14 0,0 0-21 15,431-47-1-15,-357 39 3 0,8 2-10 16,5 1-6-16,9-1-8 15,9 4 1-15,7-2 13 0,12-1-7 16,11-3-6-16,3-1-6 0,7 0-1 16,6-1 1-16,4 0-2 0,9-2 0 15,12 0 4-15,7 2-4 16,1-3 0-16,7 3 2 0,2 1-3 16,7-2 2-16,6 1 15 0,9 1 12 15,5-1-9-15,5 0-9 16,2 2-7-16,4 1-1 0,0 1-2 0,1 2 0 15,-2 1 5-15,2 0-5 0,6-4 0 16,2 3 0-16,5-1 0 16,3 2 1-16,4 1-1 0,9 2 34 15,-1 0-27-15,5 0-2 0,0 2-5 16,4-1 0-16,2 2 2 0,-2-3 0 16,-1 0-2-16,1 0 0 0,1 0 0 15,2 0 10-15,2 0 34 16,0 0 2-16,3 0-12 0,1 0-14 15,-3 0-6-15,-1 1-9 0,-3 1 0 16,-6 2-4-16,-6-1-1 0,-9 3 0 16,-3 0 0-16,-15 1-21 0,-8 1 9 15,-11 1 8-15,-12 3 1 16,-9 2 2-16,-11 3 1 0,-15-1 0 16,-8 6-17-16,-11 0-53 0,-9 0-76 15,-5 3-85-15,-11-4-86 0</inkml:trace>
  <inkml:trace contextRef="#ctx0" brushRef="#br0" timeOffset="10186.6395">3946 5342 178 0,'0'0'0'0,"0"0"74"0,0 0-15 16,0 0 12-16,0 0 10 0,0 0-10 16,0 0 13-16,0 0 14 15,0 0-26-15,-8 256-11 0,9-225-7 16,1-4-15-16,-1-8-10 0,3-2-17 16,-1-2-7-16,0 1-3 0,3 8 0 15,-3 0 3-15,0 3-3 0,-2 0-2 16,1 1 0-16,-2-3 2 0,0 0-2 15,0-1 0-15,-2-4 2 0,-1-1-2 16,0-1-34-16,0-5-11 16,0-3-54-16,0-3-26 0,3-4-1 15,0-3-11-15,0-1-89 0</inkml:trace>
  <inkml:trace contextRef="#ctx0" brushRef="#br0" timeOffset="10676.1461">3965 5250 508 0,'0'0'0'0,"0"0"0"0,0 0 55 16,0 0-42-16,0 0-7 15,0 0-4-15,0 0 0 0,0 0-2 0,0 0 0 16,-181 373 0-16,163-296 0 16,5 3-2-16,-2-1 4 0,4-2 32 15,6-4 12-15,4-4-3 0,1-5 21 16,11-5-24-16,6-4-9 0,3-7 3 16,8-7-5-16,-1-6-16 0,6-5-3 15,0-6-8-15,1-7 5 16,-2-8 1-16,-1-5 5 0,0-4 5 15,2-5 1-15,-4-11 4 0,1-9 4 16,0-7-1-16,1-10-2 0,-3-8 13 16,3-2-10-16,1-5-11 15,-4-6-12-15,2-2-1 0,-6-6-3 16,-3-1 0-16,-7-3 3 0,-5-3-3 16,-6 1 0-16,-3 3 2 0,-9 2-2 15,-5 9 0-15,-6 4 0 0,-6 12 1 16,-2 6-1-16,-6 4 0 0,-2 7 0 15,-1 7 1-15,0 8-1 0,3 8-9 16,1 7-29-16,5 7-56 16,0 12-106-16,-1 11-51 0,0 4-148 15</inkml:trace>
  <inkml:trace contextRef="#ctx0" brushRef="#br0" timeOffset="11631.5155">5245 5603 465 0,'0'0'0'0,"0"0"86"15,0 0-31-15,0 0-23 0,0 0 12 16,0 0 5-16,0 0-5 16,0 0 3-16,0 0-12 0,50 154 4 15,-48-122 8-15,-2-1-16 0,0 2-22 16,0-5-4-16,-1 0-2 0,-2-3 1 16,-4-5-3-16,1-2 2 0,-1-4 0 15,2-3-2-15,-2-1 3 16,3-3-3-16,-4-3 1 0,1 0 0 15,2-1 0-15,3-1-2 0,0-2 0 16,2-3 8-16,0-8-1 0,5-8-2 16,7-8-5-16,8-5 0 0,6-6 9 15,6-2-6-15,4-2 1 16,3-1 1-16,0 5 4 0,1 1 12 16,-3 8-4-16,-6 7-9 0,-4 10-8 15,-5 6 0-15,-4 6-111 0,-6 0-146 16,-7 6-20-16</inkml:trace>
  <inkml:trace contextRef="#ctx0" brushRef="#br0" timeOffset="12593.3827">5992 5653 450 0,'0'0'0'16,"0"0"45"-16,0 0 8 0,0 0-8 0,0 0 18 16,0 0-1-16,0 0-8 15,0 0-26-15,0 0-17 0,-6 19 4 16,3 2-3-16,-2 3-1 0,0 6 0 16,-4 1-3-16,0 0 2 0,0 1 2 15,-1-3 2-15,0 1-8 16,1-3-2-16,4-6-3 0,0 1 2 15,4-7-1-15,1-3 0 0,2-4-1 16,5-4 2-16,1-2 3 0,3-2 1 16,-1-2 2-16,4-5 4 0,1-3 1 15,-1-4-2-15,4 0-2 16,-3-3 0-16,4-1 3 0,0-1 0 16,-1-2 1-16,1 2-3 0,-3 2-2 15,1-1 2-15,-6 6-3 0,-2 3-2 16,-5 5 2-16,-1 4-4 0,-2 3-8 15,0 6 8-15,1 5 11 0,-2 3-7 16,0-1-6-16,0 0-1 16,2-6-2-16,3-3 2 0,3-6-2 15,3-1 0-15,4-11 9 0,2-1-4 16,0-5-3-16,1-4 2 0,-2 0-1 16,0 0-2-16,0 3 0 0,-6 5 16 15,-2 7 16-15,-4 3 10 16,-1 3-22-16,3 7-14 0,-1 7 11 15,0 9-7-15,-1 2-8 16,-1 0 3-16,2-2-4 0,-1-6-1 0,4-4 0 16,3-4 0-16,0-3-6 0,4-4-4 15,0-2-19-15,4-1-74 16,-1 0-22-16,-2 0-94 0,-4 1-143 16</inkml:trace>
  <inkml:trace contextRef="#ctx0" brushRef="#br0" timeOffset="13944.9762">6096 5713 354 0,'0'0'0'0,"0"0"33"16,0 0 5-16,0 0-17 0,0 0 18 15,0 0 4-15,0 0 0 0,0 0 15 16,0 0-1-16,-20-74 0 16,21 69 6-16,-1 1-14 0,0 2 6 15,0 2 11-15,0 0-33 0,0 0-28 16,0 0-7-16,0 2 0 0,0 7 4 16,0 2 10-16,-2 4-5 0,0 5-6 15,-1 1-1-15,-4 1 0 16,-1 1 4-16,-1 4 1 0,-4 1 2 15,-2 1-5-15,3 3 0 0,-2-3 0 16,2-2-2-16,4 0 0 0,1-4 0 16,5 1 0-16,2-5 0 0,0-1-1 15,0-3 1-15,0-1 0 16,0-5 0-16,5 0 0 0,1-2 0 16,3-4-3-16,2-2 4 0,-1-1 11 15,3 0 11-15,1-3 1 0,5-5 4 16,2-2-6-16,4-7 4 0,1-1 1 15,2-1 1-15,-1-6-7 0,-2 0-4 16,3-2-7-16,-3-2-4 16,0 4-3-16,1-4 2 0,-6 0-4 15,2 1 0-15,-2 0 1 0,-7 3 0 16,1 0-1-16,-4 6 1 0,-2 0 0 16,-4 7-1-16,-1 3 1 15,-3 5 6-15,0 2 13 0,0 2 4 16,-3 0-10-16,-1 2-12 0,-1 3-5 15,-2 6 0-15,-1 7 1 0,3 4 1 16,-1 5 0-16,2 3-2 0,0 3 3 16,-1 0-1-16,2-4 0 0,2 0 0 15,1-4 2-15,1-4-3 16,3-2-1-16,2-2 3 0,-2-3-2 16,1-3 2-16,-1 0 1 0,1-1-3 15,-2-2 2-15,0-1 0 0,-2-2-1 16,1-1-4-16,0 0-31 0,1-2-36 15,2-2-13-15,-2 2-8 0,4-2-35 16,-4 0 0-16,-1-3-24 16,-1-4-22-16,-1-3 40 0,-2 2 15 15,-5-3-153-15</inkml:trace>
  <inkml:trace contextRef="#ctx0" brushRef="#br0" timeOffset="14549.2014">6141 5616 559 0,'0'0'0'0,"0"0"178"16,0 0-81-16,0 0-35 0,0 0-12 15,0 0-17-15,0 0-21 0,0 0-5 16,0 0-2-16,-46 15 0 16,34 18 9-16,-5 3 13 0,2 2-5 15,2 3-2-15,-5-2 0 0,4 2-4 16,2-2-6-16,-2-2-1 0,5-5-3 16,2-2-5-16,6-5 1 0,1-4 1 15,0-7-3-15,2-2 0 16,8-3 4-16,2-3 1 0,6-1 8 15,1 0-4-15,-2-1-1 0,5-1-2 16,-1-1-1-16,0-2-1 0,3 0 3 16,-2-9 5-16,0-3 8 0,2-5 1 15,0-2-2-15,-2-6-4 16,1 1-5-16,0-3-5 0,0 0-3 16,-2-2 4-16,-5-1-4 0,1-3-2 15,-4-2 0-15,-1 1 5 0,-2 2-6 16,-2 2 2-16,-2 5 1 15,-1 2-2-15,-1 7 0 0,-4 7 4 0,0 8 6 16,0 1 3-16,-2 4-8 16,-5 5-9-16,3 4 6 0,-2 8-3 15,2 3 1-15,1 7 0 0,-2 1 0 16,1-1-1-16,0 5 1 0,-1-2 3 16,2-1-4-16,-4-1 2 0,4-3 1 15,1-6-3-15,2 0 2 16,0-4 0-16,1-5-1 0,5 1-9 15,4-5-17-15,3 0-23 0,3-1-31 16,0 0-35-16,0 1-53 0,2-2-57 16,-4-1-88-16</inkml:trace>
  <inkml:trace contextRef="#ctx0" brushRef="#br0" timeOffset="15478.7023">7015 5729 437 0,'0'0'0'0,"0"0"164"0,0 0-72 16,0 0-1-16,0 0-6 0,0 0-22 16,0 0-36-16,0 0-39 0,0 0 12 15,-16 32 0-15,21-1 24 16,3 3-5-16,-5 0-4 0,0-2-7 15,-3-1 1-15,0-6 4 0,0-1 3 16,0-5-5-16,-2-4-7 0,1-4 2 16,0-1-4-16,0-6-1 15,0-3 2-15,1-1-6 0,0 0-17 16,2-7 10-16,6-4 20 0,6-6-5 16,6-4-6-16,4 2 2 0,2 1 9 15,3 3 7-15,-2 6-1 0,3 5 5 16,-1 4 18-16,-1 5 0 0,-1 8-3 15,-2 3-20-15,-5 0-6 0,-2 1-3 16,-2-3 2-16,-1-3-4 16,1-3-3-16,0-2 2 0,1-3-2 15,0-3-2-15,2 0 0 0,3 0 0 16,-1-3-137-16,4 2 21 0,-2 1-83 16,-3 0-115-16,-3 1-76 0</inkml:trace>
  <inkml:trace contextRef="#ctx0" brushRef="#br0" timeOffset="16343.4657">10677 5557 441 0,'0'0'0'0,"0"0"98"15,0 0-35-15,0 0-8 0,0 0-2 16,0 0 1-16,0 0 6 16,0 0-12-16,0 0 1 0,-90-19 3 0,72 20-18 15,-1-1-10-15,-3 0 0 16,-1 1-3-16,0 0-8 0,1 1 1 16,4 1-8-16,0-1-2 0,7 0 1 15,3 1 1-15,4-2-5 0,4 1-2 16,0-1-2-16,0 3-6 0,2 5-1 15,6-1 14-15,4 6 3 0,7 7 4 16,0 2 6-16,3 2 1 16,0 0 2-16,2 4-4 0,-2-2-1 15,-1 1-4-15,-2 1-6 0,-5-3-1 16,-2-4-2-16,-5-5 2 0,-4-1 9 16,-3-5 16-16,-3-2 8 0,-12 0 4 15,-2-3-3-15,-9 3-22 16,-6-4-10-16,-7 1-4 0,-3-1 1 15,-1-4-2-15,-1 1 0 0,2-2 0 16,5 0 1-16,3-5-4 0,4-1-54 16,7 2 13-16,9 0-29 0,4 3-27 15,9 1-2-15,2 0-96 16,12 4-14-16,8-4 37 0</inkml:trace>
  <inkml:trace contextRef="#ctx0" brushRef="#br0" timeOffset="16642.4528">11123 5684 918 0,'0'0'0'0,"0"0"6"16,0 0-6-16,0 0 13 0,0 0 0 16,0 0 22-16,0 0-5 0,0 0-7 15,0 0-2-15,-35-55 2 16,6 68-11-16,-5 6-3 0,-2 4-4 15,-4 2-1-15,2 0 3 0,4 0 8 16,9 2-2-16,8-2-7 0,12 2-1 16,5-2-5-16,3 0 0 15,12 0 8-15,4-3 1 0,5-1-3 16,7-2 5-16,1-2-5 0,2-4-6 16,0-1 0-16,0-4 5 0,-4-3-7 15,1-3-36-15,-4-2 6 0,-2-3-13 16,-2-2-15-16,-2-3-40 0,-4-3-77 15,-3-2-39-15,-8-4-198 0</inkml:trace>
  <inkml:trace contextRef="#ctx0" brushRef="#br0" timeOffset="17003.9117">11132 5784 804 0,'0'0'0'15,"0"0"173"-15,0 0-82 0,0 0-58 16,0 0-19-16,0 0-4 0,0 0-2 15,0 0-4-15,-186 93-5 0,181-81 2 16,1-1-2-16,4-4-6 0,5-1-14 16,8-5-15-16,5-1-13 0,5 0 10 15,5-3 11-15,5 3 17 16,2 0 1-16,0 3 7 0,5 6 1 16,-6 0 2-16,-2 2 0 0,-2 2 0 15,-11-3 0-15,-2 2 20 0,-7 1-4 16,-5-4 5-16,-5 1 18 0,0-4 25 15,-4 0-4-15,-3 0-12 0,-3-4-23 16,-7-1-14-16,5-1-5 0,-1-4 2 16,2-6-1-16,4-5-4 15,5-2-1-15,2-3-4 0,13-2-6 16,5 1 5-16,5 1 3 0,8-2 0 16,5 1-2-16,5 2 2 15,3 0 0-15,2 3 0 0,0 3-85 16,-1 5-65-16,-2 2-155 0,-1-1-46 15</inkml:trace>
  <inkml:trace contextRef="#ctx0" brushRef="#br0" timeOffset="17482.802">12035 5786 575 0,'0'0'0'16,"0"0"128"-16,0 0-11 15,0 0-95-15,0 0-14 0,0 0 9 16,0 0 23-16,0 0-6 0,0 0-2 16,103 175 5-16,-99-144 8 0,-1-6-6 15,3-4-11-15,-2-5-15 0,-1-4-7 16,2-5-1-16,0-2-5 0,4-5 0 15,1 0 9-15,0-10 2 16,3-4 2-16,5-6-2 0,4-7-4 16,6-2-1-16,5-4 1 0,3 1-4 15,2 3-2-15,-1 4 1 0,2 5 1 16,-5 7-3-16,-2 7 0 0,-4 6-128 16,-6 0-38-16,1 3-71 0,-8 2-110 15</inkml:trace>
  <inkml:trace contextRef="#ctx0" brushRef="#br0" timeOffset="17726.9148">12798 5780 807 0,'0'0'0'0,"0"0"0"16,0 0 51-16,0 0-14 16,0 0-29-16,0 0-1 0,0 0-1 15,0 0 15-15,0 0 28 0,-144 83 9 16,118-60-25-16,5 2-15 0,7-1-6 15,10-5-8-15,4-1-2 0,9-5-4 16,8-1 4-16,4-6 7 16,8 0 0-16,2-4 0 0,2-2-6 15,0 0-3-15,-1 0 0 0,0 0 0 16,-3 0-115-16,-1-5 38 0,0-4-17 16,-2-2-101-16,-1-2 25 0,-5-1-52 15</inkml:trace>
  <inkml:trace contextRef="#ctx0" brushRef="#br0" timeOffset="18081.1788">12878 5831 686 0,'0'0'0'0,"0"0"63"15,0 0-30-15,0 0-24 16,0 0 0-16,0 0 4 0,0 0-1 16,0 0 0-16,0 0-5 0,-102 87 3 15,119-85 9-15,7-1-11 0,4-1-2 16,2 0-1-16,0 0-3 0,0 0-2 15,-3 1 0-15,-1 5 17 0,-3 2 6 16,-2 3-4-16,-4 3-7 16,-6 3 8-16,-5 2-3 0,-6-2-6 15,0-1 21-15,-6-2 10 16,-4-4 9-16,1 0 2 0,1-8-15 0,5-1-14 16,0-1-2-16,3-4-14 0,0-10-8 15,6-3 0-15,8-4 0 16,5-1-2-16,6-2-9 0,4 0 9 15,5 3 1-15,2-1-2 0,4 3 4 16,5 1 0-16,2 1-2 0,2 4-36 16,2-2-110-16,-1 3-125 0,0-2-162 15</inkml:trace>
  <inkml:trace contextRef="#ctx0" brushRef="#br0" timeOffset="18615.015">14604 5876 715 0,'0'0'0'0,"0"0"-4"15,0 0 6-15,0 0 27 16,0 0 7-16,0 0 26 0,0 0 0 16,0 0-18-16,0 0-5 0,10 266 17 15,-27-211-18-15,-2 3-27 0,-2-2-6 16,-3-1-3-16,1-5-1 0,0-6 2 15,3-7-3-15,-1-11 0 0,7-7 2 16,2-7 0-16,4-7 2 0,5-5 0 16,-2-6-1-16,3-9-6 15,-1-7 1-15,3-12 0 0,1-6 1 16,9-11-1-16,7-9 1 0,7-8-3 16,9-4 1-16,11 3 3 0,9 1 0 15,4 6 24-15,8 6 14 16,2 6 24-16,-6 6-2 0,-1 11-29 15,-8 10-5-15,-13 10-12 0,-11 12-10 16,-14 2-2-16,-12 12-2 0,-4 7 0 16,-12 5 14-16,-8 5-7 0,-10 4-1 15,-4 0-5-15,1-3 0 16,-3-2-2-16,6-4-15 0,0-7-14 16,7-3-9-16,7-8-35 0,5-2-41 15,6-5-17-15,5-5-125 0,2-10-214 16</inkml:trace>
  <inkml:trace contextRef="#ctx0" brushRef="#br0" timeOffset="19077.3273">15301 5680 864 0,'0'0'0'16,"0"0"0"-16,0 0 1 0,0 0 10 15,0 0 10-15,0 0 28 16,0 0 15-16,0 0 5 0,0 0-15 15,25 226-12-15,-39-209-16 0,-2 0-13 16,3-4-9-16,2-1-2 0,2-4 1 16,4-5-4-16,3-3-25 0,2-3-13 15,1-6-32-15,7-2 17 16,3-2 26-16,5 2 11 0,-1-1 8 16,5 2 10-16,0 2-1 0,4 1 0 15,0 1-2-15,0-2 2 0,0 2 4 16,0-3-1-16,-2 3-2 0,-1-1-2 15,-4-1 2-15,-4 4 0 0,-3 0-1 16,-5 4 0-16,-2 0 1 16,0 0-1-16,-3 2-7 0,0 10 12 15,-6 6 21-15,-3 5-24 0,3 3 0 16,-1 0 0-16,6-4 1 0,2-7 6 16,10-4-3-16,3-5 2 0,6-6-3 15,3-3 14-15,2-11 15 16,6-5-9-16,-3-4 0 0,1-2-10 15,-1 0-9-15,-8-1-3 0,-3 1 1 16,-8 3 8-16,-7 1-8 0,-2 8 2 16,-8 3-4-16,-4 7-4 0,-4 4-61 15,-6 12-25-15,-1 4-113 16,-4 2-112-16</inkml:trace>
  <inkml:trace contextRef="#ctx0" brushRef="#br0" timeOffset="19563.3551">16053 5767 772 0,'0'0'0'0,"0"0"15"16,0 0 24-16,0 0-21 0,0 0 0 15,0 0 18-15,0 0-9 16,0 0-12-16,0 0-3 0,-118 148 0 15,117-135-10-15,1-2-1 0,5-3 7 16,6 2-7-16,2-2 10 0,5 5 21 16,3 1 2-16,-1 5 4 0,5 5-15 15,-4 6-13-15,-2 3-4 16,-6 4 1-16,-3 1-5 0,-6 0 3 16,-4-1-4-16,-3-1 2 0,-5-5-1 15,-2-2 3-15,-2-4-4 0,-3 0 3 16,-2-1 1-16,-4 1-1 0,-3 1-7 15,-8-4-17-15,-3 3-13 16,-6-2-6-16,-2-3 2 0,-5 0-6 16,-1-1-10-16,3 0 36 0,3-2 18 15,11-4-1-15,6-4 0 0,6-5 0 16,11-4 0-16,7-7-6 0,4-8-32 16,15-7 26-16,6-9 12 0,9-7 0 15,6-4-2-15,7-4 9 16,2-2 26-16,5-2 44 0,-2-1-10 15,1 1-5-15,0 4 10 0,-5 7-37 16,-6 11-27-16,-11 6-16 0,-4 7-94 16,-6 2 36-16,0 2-57 15,-6 3-103-15,-1-1-101 0</inkml:trace>
  <inkml:trace contextRef="#ctx0" brushRef="#br0" timeOffset="20364.031">16365 5880 65 0,'0'0'0'0,"0"0"0"0,0 0 170 16,0 0-170-16,0 0 297 0,0 0-116 15,0 0-22-15,0 0-69 0,47 44-31 16,-45-23-18-16,0-2-7 0,-1 1 0 16,-1-1-8-16,0-4-3 0,-3 1-2 15,-5-4 4-15,-1-2-7 16,1-2-1-16,1-4-4 0,3 0-6 15,2-4-5-15,1 0 3 0,1 0 1 16,3-6-12-16,3-3-9 0,7-1 14 16,6-1 2-16,1-2-2 15,4 0-1-15,3 0 3 0,3 0-1 16,3 1 1-16,2-1 2 0,0 4-4 16,-3-2 2-16,1 0 1 0,-2-2-3 15,-2 2 0-15,2-4 1 0,-2 2 0 16,-1-2 1-16,-7 4 0 0,-3 1-1 15,-7 4 0-15,-6 4 0 0,-5 2 0 16,-1 0 0-16,-9 3 0 16,-3 4 5-16,-4 5-5 0,5 1 1 15,1-1-1-15,6 0 0 0,-1-3 0 16,3 0-4-16,2-3 1 0,1 0-4 16,3-3-7-16,7 1 9 0,4-3 5 15,3 2 0-15,2 0 0 16,4 2 1-16,-3 1-2 0,0 1 0 15,-4 1 1-15,-4 1 11 0,-5 0-7 16,0 0 0-16,-5 0-2 0,-2 0 6 16,-1-1 0-16,-4-1-1 0,0 0-3 15,-1-1 0-15,2-4-4 16,1 1 0-16,0-3 0 0,3-3-19 16,1-4 5-16,9-5-15 0,5 1-3 15,6 0 24-15,2 0 1 0,2 3 8 16,-3-1 8-16,2 3 6 0,1 4-5 15,1-3-4-15,-4 2-4 16,1 0 1-16,-4 2 3 0,-2 1-5 16,-3 0-2-16,-5 6 2 0,-4 4 6 15,-4 2 5-15,-1 1 4 0,-7 2-6 16,-3-1-1-16,-1 0-1 0,3-2-4 16,4-6-3-16,1-1 2 0,3-3-4 15,0-2-23-15,2 0 5 16,7-9 16-16,5-3 2 0,3-2 2 15,4-1-1-15,2 3 0 0,-3 4 24 16,0 6 10-16,-1 0-4 0,-5 4-12 16,-1 5-6-16,-3 2-3 0,-3 2-4 15,-2-1-2-15,-1 0-3 16,-1-3 0-16,2-1 6 0,0-2-8 16,0-2-41-16,-2 1-13 0,0-2-66 15,-3 4-52-15,-1-1-96 0,-7-1-216 16</inkml:trace>
  <inkml:trace contextRef="#ctx0" brushRef="#br0" timeOffset="26304.7449">3793 7402 279 0,'0'0'0'16,"0"0"94"-16,0 0-30 0,0 0 7 16,0 0-4-16,0 0-12 0,0 0 15 15,0 0 1-15,-16-45-12 16,15 42-12-16,0-1 1 0,-2 1-13 15,3-2-17-15,0 1-9 0,3-1-5 16,5 1 6-16,6-3 7 0,4 2 2 16,6 2 18-16,3 3-4 0,0 0-7 15,1 5-4-15,-4 4-4 16,-1-2-6-16,-7 3-6 0,2 0-2 16,-7 2 1-16,-3-4 0 0,-3 0-2 15,-3 0 2-15,-2 1-2 0,0-2-2 16,-6 8 4-16,-7-3-1 0,-4 3-4 15,-4 2 0-15,-5-1 3 0,-1 4-3 16,-2 2 0-16,-1 1 0 16,3 6 0-16,1-2 0 0,3 2 0 15,6-2 0-15,7-2-2 0,8-6 2 16,2 2-3-16,7-1 3 0,9-3 0 16,1 0-2-16,6-7 3 0,1-3 0 15,2 1-1-15,-2-7 2 16,1-1-1-16,-1 0-1 0,-1-7 0 15,-2 1 0-15,2-3-125 0,-3-1 4 16,-4-3-103-16,-3-2-253 0</inkml:trace>
  <inkml:trace contextRef="#ctx0" brushRef="#br0" timeOffset="26682.2613">3993 7084 750 0,'0'0'0'15,"0"0"54"-15,0 0 9 0,0 0-37 16,0 0-22-16,0 0 6 0,0 0 4 16,0 0 0-16,0 0-6 15,-291 273-6-15,263-209 0 0,-1 4-1 16,4 6 1-16,4 1-1 0,6 3-1 15,8-1 0-15,6-7 27 0,5-4 1 16,12-9-10-16,5-7 1 0,6-10-6 16,7-8-1-16,5-9 0 0,2-11-5 15,6-8-1-15,-1-8 3 16,5-15 2-16,0-10 11 0,4-10-4 16,2-8-8-16,1-6-4 0,-2-3-4 15,-6-5 1-15,-4 0-2 0,-11 0 1 16,-8 1 0-16,-12 5 1 0,-12 3-1 15,-6 4 2-15,-17 7 0 0,-8 11-3 16,-9 10-2-16,-3 13-106 16,-2 7 2-16,-4 17-14 0,3 3-99 15,2 5-256-15</inkml:trace>
  <inkml:trace contextRef="#ctx0" brushRef="#br0" timeOffset="32736.9871">5704 7358 274 0,'0'0'0'0,"0"0"13"0,0 0 15 16,0 0-14-16,0 0-10 0,0 0-8 16,0 0 0-16,0 0-18 0,0 0-3 15,-2 0-37-15,2 3-60 16</inkml:trace>
  <inkml:trace contextRef="#ctx0" brushRef="#br0" timeOffset="33999.0381">5820 7350 199 0,'0'0'0'0,"0"0"5"0,0 0 32 16,0 0-2-16,0 0 4 16,0 0 10-16,0 0-1 0,0 0-1 15,0 0 10-15,0-36-18 0,0 33-5 16,0 0-3-16,0 2-6 0,0 0 2 16,0 1 12-16,0 0 2 0,0 0-12 15,0 0-15-15,0 5-16 16,0 9 4-16,0 6 29 0,0 7-15 15,0 5-2-15,2 8 3 0,0 8 1 16,-2 0-4-16,0 1-3 0,0-2-1 16,-1-2 5-16,1-6-1 0,0-4-7 15,0-5-1-15,0-6 0 0,1-5-3 16,0-4 0-16,0-6-2 16,1 0 2-16,-1-5-1 0,3 0-1 15,-4 1 1-15,0-5 0 0,0 3-1 16,0-2-1-16,0 0 0 0,0-1 2 15,0 0-2-15,0 0 2 0,0 0-1 16,0 2 3-16,0-2 0 16,0 0-2-16,0 0 0 0,0 0 1 15,1 0-3-15,-1 0 0 0,0 0 3 16,0 0-3-16,0 0 0 0,0 0 4 16,0 0-5-16,0 0 2 0,0 0 0 15,0 0-1-15,0 0 0 16,0-1 4-16,0 0-4 0,0 0 0 15,0 0 0-15,0 1 1 0,0-2-1 16,0 2-1-16,0 0 1 0,0 0 0 16,0 0-3-16,0 0 1 0,0 0 1 15,0 0 1-15,0 0 0 16,0 0 0-16,0 0 2 0,0 0-1 16,0 0-1-16,0-1 0 0,0-1 0 15,0 1 0-15,0-2 1 0,0 3-1 16,0 0 0-16,0-2 3 0,-1 0-1 15,0 1-2-15,1 1 0 0,0-2 0 16,0 1 0-16,0-2 2 16,0-1-3-16,0 0 1 0,0 4 0 15,0-2 0-15,0 0-1 0,0 1 1 16,0 0 0-16,0 1 0 0,0 0 0 16,0 0 0-16,0 0 0 0,0 0-1 15,0 0-24-15,0 0-66 16,-1 0-121-16,-2 0-139 0</inkml:trace>
  <inkml:trace contextRef="#ctx0" brushRef="#br0" timeOffset="34481.3924">5832 7413 534 0,'0'0'0'0,"0"0"68"0,0 0 40 15,0 0-8-15,0 0-31 0,0 0-18 16,0 0-1-16,0 0-18 0,0 0-9 16,-71-14 3-16,57 18-1 0,-3 0 3 15,1 5 1-15,1 0-10 16,1 2-8-16,0 4-9 0,2 4 0 15,-3 0-2-15,2 7 0 0,-4 4 0 16,3 6 1-16,1 7-1 0,3 1-2 16,7-1 2-16,3 3 3 0,5-6 2 15,10-2 2-15,2-5-1 16,1-2-1-16,1-2 7 0,3-4 12 16,-1-3 2-16,-1-4-3 0,-4-2-5 15,4-1-9-15,-6-7-2 0,3 0 1 16,0-3 2-16,3-3-1 0,0-2-1 15,5-4 2-15,0-4-3 0,5-2-2 16,2 3-1-16,-3-5-1 16,2 3 0-16,-2-3-1 0,-5 2-1 15,-3 4-1-15,-5 0 0 0,-7 1 0 16,-4 2-45-16,0-1-17 0,-5-2-35 16,0-3-68-16,-2-3-85 0,-9-3-155 15</inkml:trace>
  <inkml:trace contextRef="#ctx0" brushRef="#br0" timeOffset="34703.4742">5904 7456 760 0,'0'0'0'0,"0"0"100"0,0 0 20 15,0 0-29-15,0 0-46 0,0 0-22 16,0 0 3-16,0 0-2 0,0 0-7 15,-114 204-8-15,87-142-5 0,-3-3-3 16,-1-7 6-16,5-3-3 16,5-5-4-16,6-9 0 0,7-3 2 15,8-6-2-15,4-2-85 0,8-10-36 16,9-2-122-16,1-7-155 0</inkml:trace>
  <inkml:trace contextRef="#ctx0" brushRef="#br0" timeOffset="36300.3698">6299 7541 696 0,'0'0'0'0,"0"0"56"0,0 0 18 15,0 0-10-15,0 0-11 0,0 0-1 16,0 0-18-16,0 0-31 0,0 0 21 16,1 40 21-16,5 3-16 0,0 3-2 15,-4 4 7-15,1 4-5 16,-3-6 0-16,0-2-1 0,-5-4-12 15,-1-5-3-15,1-10-3 0,-1-4-1 16,2-10 1-16,3-4-3 0,1-4 2 16,0-5-5-16,0 0 2 0,0-9 5 15,0-6 21-15,5-7-30 16,4-5-1-16,4-2 0 0,5 0-2 16,1 2 2-16,5 5-2 0,0 3 0 15,3 4 1-15,1 2 0 0,-1 9-1 16,0-1 1-16,-3 3 0 15,1 2 2-15,-5 4-1 0,-3 3 4 0,-1 3 4 16,-6 2 6-16,-3 4 4 16,1 1 5-16,-7-1-7 0,1 1-6 15,-2-1 1-15,0-2-4 0,0 0-4 16,0-4-6-16,1 2 4 0,0-5 1 16,1 1-3-16,1-2 1 0,-2-4-1 15,1-1 0-15,4 0-5 16,4-1 0-16,6 0-23 0,3-4-11 15,4-4 0-15,2-5-28 0,3-2-34 16,5-1-20-16,1-4-5 0,3 1 27 16,-4-4 6-16,-1 0 14 0,-7-1 16 15,-4 6 10-15,-3-1 39 16,-7 8 16-16,-6 3 36 0,-3 2 83 16,-2 3 19-16,0 0-21 0,-2 3-20 15,-3-2-40-15,1 2-13 0,-1 0-8 16,-5 0-19-16,3 8-9 0,-3 2-3 15,-2 9-2-15,0 7-1 16,-3 3-1-16,1 4-1 0,-1 0 1 16,2-4-3-16,6-4 0 0,0-4 3 15,7-7-3-15,0-3 0 0,1-5 0 16,7-4 0-16,1-2 4 0,2 0-3 16,1-1 1-16,0-4 0 0,2 3 1 15,1 2-3-15,2 0 0 16,0 0 0-16,-1 0 1 0,0 1-1 15,-1-1 0-15,0 0 2 0,-2 0 1 16,0-10 3-16,2-5 4 0,0-5-6 16,2-1-1-16,-2-6-6 15,0-1-17-15,0-1-15 0,-1-4-21 16,4 1 1-16,-2-4-21 0,-1-2-34 16,2-4 5-16,-4 0-45 0,0-2-11 15,-3 4 100-15,-1 1 57 0,2 2 5 16,-2-1 20-16,2 0 36 0,3-1 17 15,-2 1-17-15,0 3-11 16,-1 2 10-16,-1 6-9 0,-2 5-1 0,-3 9 20 16,-2 3 2-16,-3 8 23 15,0 2 11-15,-3 2-46 0,-7 14-45 16,-3 7-10-16,-4 13 6 0,1 11 2 16,-2 9-7-16,3 9 2 0,-2 6-2 15,6 4-3-15,2-2 2 16,3-2 1-16,5-6-3 0,1-9 2 15,5-6 2-15,3-13-4 0,2-5 2 16,0-7 0-16,-2-11-2 0,1-1 2 16,-1-12 0-16,3-1-1 0,-1-7 0 15,1-12 23-15,-2-3-13 16,-1-4-6-16,-1-6 0 0,-4-5-4 16,-3-1 0-16,0 0 2 0,-7 6-3 15,-1 7-1-15,-1 11 3 0,4 9-2 16,3 6-4-16,2 13-4 0,0 9 3 15,0 6 5-15,5 0 1 16,5-2 0-16,4-10-2 0,5-7 1 0,4-8 1 16,3-3 0-16,5-13 3 15,4-6-2-15,0-11 0 0,1-3 1 16,-1-3-2-16,-1-5 0 0,-1 2 2 16,-4-3-2-16,-4-3 0 0,-3-6 3 15,-5-4-3-15,-2-4 0 16,-6-5 2-16,-4 4-2 0,0 7 0 0,-3 13-11 15,-1 16 9-15,-1 9 3 16,0 8 0-16,-3 6 12 0,-3 4 4 16,-2 12-14-16,-5 15-6 0,-3 9 3 15,-1 12 0-15,2 11 0 16,0 5-1-16,4 7 1 0,3 3 0 16,3 0 0-16,5-5 0 0,4-11-1 15,8-4 1-15,8-13 0 0,0-11 0 16,9-10 0-16,3-12 0 0,5-7 0 15,4-3 0-15,1-12 2 0,6-6-3 16,-3-7 2-16,0-1-1 16,-5-2 0-16,-6-1-1 0,-7 1 1 15,-12 6 0-15,-10 1 0 0,-6 7 4 16,-16 7-1-16,-10 7-4 0,-5 11-2 16,-6 11 2-16,-2 8 2 0,1 2 3 15,7 0-5-15,9-2 2 16,12-4-2-16,10-5-21 0,7-1-21 15,15-4-31-15,4-2-45 0,8-4-10 16,4-3-24-16,8-3-99 0,4 1 42 16</inkml:trace>
  <inkml:trace contextRef="#ctx0" brushRef="#br0" timeOffset="36787.4823">10346 7214 544 0,'0'0'0'0,"0"0"99"16,0 0-13-16,0 0-50 0,0 0-9 15,0 0 23-15,0 0 0 0,0 0-13 16,0 0-2-16,-2 185 9 0,1-128 5 16,-1 5-15-16,1 1-9 15,-1-1-1-15,1-5-3 0,1-3 0 16,0-7 2-16,0-4-6 16,6-6-7-16,-3-5-7 0,4-6-1 15,-2-4-1-15,2-9 0 0,-1-5 0 16,0-4 0-16,-3-2 0 0,-1-2 0 0,1 0-2 15,-2-2-68-15,-1-9-26 16,0-7-45-16,-4-7-108 0,-3-4-35 16</inkml:trace>
  <inkml:trace contextRef="#ctx0" brushRef="#br0" timeOffset="36969.6181">9969 7138 918 0,'0'0'0'0,"0"0"104"0,0 0-10 0,0 0-26 16,0 0-25-16,0 0-6 15,0 0-6-15,0 0-23 0,0 0-5 16,543 34-6-16,-472-20-115 0,-6-1-48 16,-6-1-128-16,-7 1-85 0</inkml:trace>
  <inkml:trace contextRef="#ctx0" brushRef="#br0" timeOffset="37669.2715">11155 7332 372 0,'0'0'0'0,"0"0"47"0,0 0 53 16,0 0-29-16,0 0-29 0,0 0-1 15,0 0 4-15,0 0-2 0,0 0 6 16,-7-13-10-16,5 13-19 15,0 3-14-15,-5 7-4 0,-2 8 3 0,3 6 16 16,-4 8 1-16,-2 9 0 16,0 4-11-16,-1 4-7 0,1-2-2 15,4-2 0-15,1-4 3 0,2-2-5 16,2-6 0-16,1-4 2 0,2-5-2 16,4-7 0-16,2-5 24 15,2-5 11-15,2-4 6 0,4-2-9 16,-1-1 6-16,3-11 3 0,4-6-23 15,3-4-8-15,6-8-5 0,1-2-1 16,0-6-2-16,0-3 1 0,0 1 2 16,-2 3 4-16,-6 3 0 0,-5 10 2 15,-8 6 12-15,0 11 16 16,-8 6-3-16,-1 7-27 0,1 15 6 16,2 13-4-16,2 6-5 0,-1 4-3 15,1-5-2-15,1-2-1 0,4-6 0 16,1-9 0-16,7-4 0 0,2-7-24 15,0-3-16-15,7-3-24 0,0-5-62 16,-1 1-38-16,1-1-91 16,-6-1-139-16</inkml:trace>
  <inkml:trace contextRef="#ctx0" brushRef="#br0" timeOffset="38384.3077">11983 7470 437 0,'0'0'0'15,"0"0"57"-15,0 0 17 0,0 0 4 16,0 0-31-16,0 0-5 0,0 0 0 15,0 0-20-15,0 0-1 16,-14 238 8-16,9-210-11 0,-1-7 2 16,1-4 9-16,1-3 0 0,-3-8 1 15,5 0-5-15,-2-3-3 0,-1-3-10 16,2 1 4-16,-1-1 0 0,-1-7 11 16,1-2 2-16,1-5-13 0,3-4-1 15,5 0 11-15,8-6-12 16,6-1-10-16,5 4-1 0,3-3-1 15,6 7 9-15,3 4 12 0,0 7-2 16,1 6 7-16,-1 8 6 0,-5 7-2 16,-1 7-7-16,-4 3-1 0,-9 0-11 15,2 1-6-15,-5-1-5 16,-2-5 0-16,2 0 0 0,0-5-1 0,2-2-2 16,3-2-31-16,0 0-16 15,3-2-16-15,-3 1-28 0,1-2-55 16,-5 0-14-16,1-3-65 0,-5-3-188 15</inkml:trace>
  <inkml:trace contextRef="#ctx0" brushRef="#br0" timeOffset="39563.4368">14628 7441 456 0,'0'0'0'0,"0"0"36"16,0 0 4-16,0 0-14 0,0 0-21 15,0 0-2-15,0 0 3 0,0 0 9 16,0 0-1-16,-67 74 1 0,62-61 12 15,-4 2 3-15,2-1-3 0,1 7 1 16,-2 0-7-16,0 2 1 16,1 4-8-16,-2-1-2 0,1 2 13 15,2-1 8-15,2 2-2 0,2-3-7 16,1-4-7-16,1-3-1 0,2-2 5 16,4-2-6-16,2-2-3 0,-1-2 0 15,2-5 0-15,-3-1 5 16,0-4-8-16,0 1 2 0,-1-2-5 15,3 1-3-15,-2-1 0 0,3 0 0 16,-4 0 1-16,1-4-3 0,2-1-2 16,-4-3-106-16,4 2-63 15,-5-7-106-15,-2-3-242 0</inkml:trace>
  <inkml:trace contextRef="#ctx0" brushRef="#br0" timeOffset="39751.3604">14580 7279 838 0,'0'0'0'15,"0"0"49"-15,0 0-23 0,0 0 5 16,0 0-29-16,0 0 2 0,0 0-2 16,0 0-1-16,0 0-1 0,63 38 0 15,-51-22-126-15,2-2-12 0,0-4-72 16,-1-3-171-16</inkml:trace>
  <inkml:trace contextRef="#ctx0" brushRef="#br0" timeOffset="40062.1818">14942 7638 604 0,'0'0'0'15,"0"0"64"-15,0 0 18 0,0 0-35 16,0 0-10-16,0 0 12 15,0 0-11-15,0 0-15 0,0 0-3 0,-43 114 1 16,39-114 0-16,2-3 3 16,0-3-7-16,2-5-11 0,0-1-3 15,8-1 4-15,5-1 10 0,6 0-15 16,3 3 0-16,2-1 11 0,2 5 18 16,5 4 0-16,-4 3-7 15,0 3 3-15,-1 9 8 0,-6 3-13 16,1 6-7-16,-6 0-7 0,-4-1-1 15,0-1-4-15,-1 2-3 0,-1-4 0 16,-1-3 3-16,4-1-3 0,2-4-69 16,3-4-23-16,4 0-62 0,1-5-83 15,-1 0-146-15</inkml:trace>
  <inkml:trace contextRef="#ctx0" brushRef="#br0" timeOffset="41217.9226">12918 7124 487 0,'0'0'0'0,"0"0"105"16,0 0 15-16,0 0-22 0,0 0-68 16,0 0-2-16,0 0 13 15,0 0-5-15,0 0 0 0,-74 223-19 0,60-157 5 16,-1 0 10-16,-1 2-11 16,-1-2-9-16,-1-3 8 0,-2 0 6 15,0-5-6-15,-3-2-8 0,0-6 9 16,2-3-4-16,0-7-6 0,4-4-9 15,3-5 3-15,4-5-6 0,4-8 2 16,2-4-1-16,3-5 0 16,1-7-59-16,0 1 0 0,2-3-4 15,4-1-17-15,2-5-1 0,-4-5-55 16,1-1-129-16,0-2-84 0</inkml:trace>
  <inkml:trace contextRef="#ctx0" brushRef="#br0" timeOffset="41682.4578">12928 7493 671 0,'0'0'0'0,"0"0"26"15,0 0-1-15,0 0 9 0,0 0 2 16,0 0 4-16,0 0-3 0,0 0-4 15,0 0 2-15,-40 348-3 0,38-308-7 16,1-3-11-16,0-3-11 16,1-6 1-16,0-5-2 0,0-5 0 15,0-7 0-15,0-3 0 0,0-5 2 16,0-3 7-16,1-5 34 0,-1-5 14 16,3-9-52-16,-1-5-3 0,2-7-4 15,-2-7 0-15,2 0 0 16,-1-10-3-16,1 0 3 0,-3 1 0 15,-1-2-8-15,0 12 2 0,0-1 6 16,0 8 0-16,0 3 1 0,0 1-1 16,5 6 0-16,-1 3 0 0,5 0-3 15,-2 6 2-15,0 4-2 16,1 1 6-16,1 3-1 0,2 3-1 16,1 0 10-16,0 6 8 0,-2-1 7 15,-2 0-1-15,1 1-3 0,-2-1-8 16,0-1-7-16,-2-2-4 0,1 3-3 15,-2-2 0-15,-2 1 0 0,1 1-99 16,-3 1 20-16,0 1-18 16,-4 1-117-16,-4 1-96 0</inkml:trace>
  <inkml:trace contextRef="#ctx0" brushRef="#br0" timeOffset="42197.6532">12845 7553 400 0,'0'0'0'15,"0"0"132"-15,0 0-57 0,0 0-23 16,0 0 17-16,0 0 11 0,0 0-15 16,0 0 0-16,0 0-1 0,-16-57-17 15,15 54-4-15,1 3 7 16,2-1-31-16,6 0-10 0,4-4 26 16,7-1 9-16,4 0-7 0,3-7 2 15,2 3-8-15,1-5 2 0,3 0-5 16,2-3-11-16,-4 0-6 0,2 1-7 15,-2 2-1-15,-3 3 1 0,-3 2-6 16,-4 1-24-16,-6 7-30 16,-3 1-32-16,-5 1-3 0,-2 6-12 15,-3 1-41-15,-1 6-52 0,0-2-63 16</inkml:trace>
  <inkml:trace contextRef="#ctx0" brushRef="#br0" timeOffset="42714.7991">13170 7794 612 0,'0'0'0'0,"0"0"83"15,0 0 38-15,0 0-58 0,0 0-18 16,0 0-4-16,0 0-15 15,0 0-7-15,0 0 5 0,-41-41-1 16,35 41-8-16,-1 4-12 0,-2 4 0 16,-3 5-3-16,0 0 0 0,-2 3 0 15,2 1 0-15,2 0 0 16,-1-2 0-16,6-2 3 0,1 0-1 16,4-4-1-16,0-1 2 0,3-6 0 15,2 0 3-15,4-2 1 0,1-4-1 16,2-9 0-16,1 1-2 0,0-1 2 15,0 2 2-15,-1 5 1 16,-2 5-2-16,1 1-5 0,-3 0-3 16,0 4 1-16,-1 2 0 0,1 1 0 15,0-4-48-15,0-3-9 0,3 0-28 16,3-7-81-16,-1-6-118 0,3-4-226 16</inkml:trace>
  <inkml:trace contextRef="#ctx0" brushRef="#br0" timeOffset="43097.1291">13299 7750 747 0,'0'0'0'0,"0"0"66"16,0 0-33-16,0 0 2 0,0 0 14 15,0 0 12-15,0 0 11 16,0 0-20-16,0 0-12 0,-43 295-4 16,32-266-15-16,-3 0-11 0,-1-4-8 15,1-2 1-15,-2 2-2 0,1-4 0 16,-2-5 2-16,2-4-3 0,4-4 0 15,3-5 0-15,2-3 1 16,3-10-1-16,-1-5 0 0,4-10-2 0,0-4-4 16,9-10 4-16,6-5-2 15,4-6 2-15,8-4 2 0,3 2 0 16,3-1 0-16,2 8-1 0,-1 4 2 16,-1 9 11-16,-3 7 11 0,-3 6 0 15,-1 8-3-15,-5 8-8 16,-3 3-5-16,-4 8 4 0,-6 5-2 15,-5 2 5-15,-3 4 3 0,-6 0 1 16,-6 4-1-16,-3-3 2 0,-3-1-9 16,1-2-7-16,0-2-3 0,2 2 0 15,1-6 0-15,1 0-69 16,3-4-5-16,0-1-32 0,1-2-75 16,1-2-87-16,-5-2-295 0</inkml:trace>
  <inkml:trace contextRef="#ctx0" brushRef="#br0" timeOffset="44245.4284">12643 7572 369 0,'0'0'0'0,"0"0"0"0,0 0 51 15,0 0-19-15,0 0 6 0,0 0-5 16,0 0 1-16,0 0 8 0,-18 25 3 16,12-22-3-16,1 1 14 0,0 0-4 15,1-1 5-15,1-3 11 16,1 0-12-16,0 0-12 0,2 0 1 16,0 0 0-16,0 0-7 0,0 0-13 15,2 0-9-15,7-3 18 0,8-3 7 16,6-4-7-16,6-3 2 0,6 1-1 15,8-2 0-15,11-3-5 0,4 5-3 16,5-5-14-16,0 3-6 16,-1 3-2-16,-5 3-2 0,-5 0-1 15,-5 2-3-15,-9-1 2 0,-7 1 4 16,-6-3-6-16,-5 5 2 0,-7 1-2 16,-3 0-78-16,-3 3-5 15,-4 0-32-15,-3 0-61 0,0 0-53 16,-4 0-222-16</inkml:trace>
  <inkml:trace contextRef="#ctx0" brushRef="#br0" timeOffset="45561.1399">15844 7285 700 0,'0'0'0'0,"0"0"89"0,0 0-9 15,0 0-15-15,0 0-15 16,0 0-8-16,0 0-2 0,0 0-24 16,0 0-14-16,2-17-1 0,-5 52 5 15,-1 12-1-15,3 6-4 0,-4 5 2 16,-3 5-1-16,-1-6-3 0,0 0 2 15,3-4 3-15,-1-5 12 0,4-5 8 16,0-7-9-16,3-4-6 16,0-4-6-16,0-7-1 0,1-7-1 15,2-5 0-15,0-3-2 0,1-6-17 16,-3 0-22-16,0-6 25 0,-1-6-20 16,-1-2-48-16,-6-7 10 0,-3-4-28 15,-1-1-42-15,-2-5 6 16,-3 1-21-16,0 3-2 0,2 2 91 15,3 7 79-15,6 7 51 0,3 3 10 16,2 4-18-16,9 4-16 0,8 0-2 16,5 4 12-16,5 4 18 0,5-1 7 15,4-1-13-15,5-1 31 16,2-5 22-16,5 0-11 0,-1-5 5 16,1-5-33-16,-1-5-22 0,-1 2-17 15,-5-1-17-15,-6 3-9 0,-5 3-5 16,-9 0 0-16,-7 3-1 0,-9 4-3 15,-1-1 2-15,-4 2 9 0,0 0 26 16,-7 0-5-16,-2 3-15 16,-5 0-17-16,-5 2 2 0,0 5 1 15,-2-1-2-15,-4 5-6 0,0 2 4 16,0 2 1-16,2 1 2 0,3 1-2 16,6 2-1-16,3-1 1 0,9-1 0 15,2-1-2-15,8-2 3 16,6-2 0-16,2-4 0 0,5-1 2 15,-2-2-1-15,2-2-1 0,0-1 0 16,-2-2-57-16,1 1-34 0,-1-2-25 16,-3-2-10-16,0-2-61 0,-3-5-8 15,0-4-28-15</inkml:trace>
  <inkml:trace contextRef="#ctx0" brushRef="#br0" timeOffset="45727.0549">16267 7686 676 0,'0'0'0'0,"0"0"70"0,0 0-57 16,0 0 12-16,0 0 5 0,0 0 16 16,0 0-23-16,0 0-10 15,0 0-9-15,-47 102-2 0,56-97 2 16,3-1-3-16,0-4-2 0,1 0-77 16,5 0-52-16,-1-4-70 15,4 1-27-15</inkml:trace>
  <inkml:trace contextRef="#ctx0" brushRef="#br0" timeOffset="45965.6459">16439 7818 325 0,'0'0'0'16,"0"0"202"-16,0 0-77 0,0 0-50 16,0 0-19-16,0 0-19 0,0 0-19 15,0 0 0-15,0 0 16 16,54 59-5-16,-54-59-12 0,-2-5-3 16,1-6-4-16,1-5-3 0,4-1 2 15,7-4 12-15,5 0 9 0,5 1-10 16,2-2-8-16,5 3 18 0,-1 1 41 15,3-1-19-15,2 5-24 0,2 1-18 16,-1 2-8-16,0 8-2 16,-3-1 0-16,-3 4-196 0,-6 0 55 15,-2 0-170-15,-9 3-235 0</inkml:trace>
  <inkml:trace contextRef="#ctx0" brushRef="#br0" timeOffset="47480.9763">17162 7611 515 0,'0'0'0'0,"0"0"19"16,0 0 37-16,0 0-13 0,0 0 9 15,0 0-2-15,0 0-20 0,0 0 16 16,0 0 2-16,125-245 0 0,-113 217 8 15,-1 7-15-15,-3 5-5 0,-2 8 3 16,-4 3 7-16,-2 3-12 0,0 2-20 16,-2 10-7-16,-5 7 1 15,-5 9-1-15,-6 12 5 0,-1 7-4 16,-7 8-4-16,-1 10 0 0,-4 5-1 16,-3 7-1-16,-1 3-1 0,-1 4 0 15,-1-4 0-15,2 2-2 0,2-7-7 16,2-5-11-16,2-7 10 15,6-7 5-15,1-8 2 0,6-6 2 16,5-7 0-16,2-10 0 0,5-7 1 16,4-7-2-16,7-7-25 0,6-2-5 15,2-11 8-15,5-8 9 16,3-7 9-16,3-9 5 0,1-8 0 16,-1-6 0-16,-1-6 2 0,-3-1 4 15,-2-2 20-15,-6 4 9 0,-5 10 6 16,-3 12-15-16,-4 14-13 0,-2 9-1 15,0 7 4-15,0 2-5 0,0 0-12 16,3 6-8-16,1 6 9 16,4-2 0-16,4-1 0 0,6-5 0 15,5-4 0-15,6-9 4 0,4-5-2 16,1-6-1-16,3-5-2 0,2 0-7 16,-2-4-4-16,-1 3 2 0,-4 2 2 15,-5 3 5-15,-5 3 4 16,-7 8 3-16,-4 2 12 0,-2 7 3 15,-4 1-9-15,-1 0-6 0,-2 4 2 16,-2 0 3-16,0 2 4 0,0-1-2 16,-3-1-5-16,-4 3-3 0,-1-4 1 15,-1 1-2-15,-2 3-3 16,0-3 2-16,2-1-2 0,0 1-22 16,5-1 15-16,1 3-3 0,2-1 4 15,0 3 5-15,1 1 1 0,0-1-1 16,7-2 1-16,3-2 2 0,5-2 0 15,2-2 0-15,3 0 3 0,1-2-4 16,3-8 0-16,-2 1 6 16,1-3-7-16,2-3 2 0,-2 4 0 15,1-1-1-15,-2 2 0 0,-3 2 0 16,-1-1 0-16,0 1 0 0,-3 1 0 16,-2 0 1-16,-1 2 0 15,-2 0 0-15,-4-1-2 0,3 3 2 16,-6 0 0-16,-2 1-1 0,1 2 4 15,-2 0-5-15,0 0 0 0,0 0-1 16,0 0-2-16,0 0 0 0,0 0 1 16,0 0 3-16,0 0 0 0,1 0-2 15,-1 0 2-15,0 3 0 16,0 0 0-16,-4-3 2 0,2 7-3 16,-1-3 1-16,-1-1 0 0,-1 4 0 15,1-4 0-15,-1 1 0 0,2 0 0 16,0 0-2-16,0 0-2 0,1-1-1 15,1-3 1-15,1 0 0 0,0 0 0 16,0 1 1-16,0-1 2 16,0 0 0-16,0 0 1 0,0 0 0 15,0 0 2-15,0 0-2 16,0 0 0-16,0 0 1 0,0 0-1 0,0 0 0 16,0 0-1-16,1 0-6 0,2 0 9 15,-1 0-2-15,-1 0 0 16,-1-1 0-16,3-1 0 0,-2 2 0 15,1-1-7-15,1 0 5 0,-2 1 2 16,0 0 0-16,1-1 1 0,-2 1-1 16,0-3 0-16,0 0 0 0,0 3 0 15,1-2 1-15,-1-1-1 16,0 1 0-16,0 1 0 0,-1-1 0 16,-2 2-5-16,-4 0 2 0,0 0 0 15,-2 2 3-15,-1 1 0 0,0 0-4 16,0 3 4-16,-1 2 0 0,2-1 0 15,-1 2 0-15,0-4 0 0,1 6 0 16,2-1-1-16,-4 3 1 16,5 3-2-16,0-3 2 0,0 3 0 15,1 0 0-15,5-2 2 0,0 2 3 16,5-5-2-16,7-1 7 0,3-3 2 16,3-4-5-16,8 0 1 0,3-3-3 15,3-1-1-15,5-5-1 16,-1-3 0-16,3-3-2 0,-4 1 1 15,2-5 0-15,-2 2-2 0,1-3 0 16,-2-2 3-16,-2 1-2 0,-3-3 0 16,-4 2 0-16,-4-1-1 0,-4 3 0 15,-4 0 3-15,-5 2-1 16,-3 1-1-16,-5 4 3 0,-4 3-4 16,-7 3 0-16,-6-1-1 0,-3 5 1 15,-6 0-6-15,-6 10 6 0,0 6-3 16,-1 5 1-16,0 2 1 0,6 1 0 15,7 1-1-15,11 3 1 0,9-1-1 16,4-1 2-16,13-7 0 16,11-1 12-16,7-3 0 0,5-7 3 15,2 1-10-15,2-6-2 0,0-1 0 16,-4 0-4-16,-2 0-6 0,-2 4-64 16,-9-5-207-16,-4 1-232 0</inkml:trace>
  <inkml:trace contextRef="#ctx0" brushRef="#br0" timeOffset="52339.0785">3731 9600 504 0,'0'0'0'0,"0"0"110"0,0 0-15 16,0 0-33-16,0 0-28 0,0 0 0 15,0 0-3-15,0 0-6 16,0 0-2-16,-19-39 7 0,21 35-2 0,0 2-6 15,1 1-7-15,0 0-10 16,5 1-4-16,3 1-1 0,6 9 0 16,4 6 3-16,0 5-2 0,2 2 2 15,-2 0 1-15,-6 0-5 16,-2-3 2-16,-5-2 0 0,-3-2-1 16,-5-2 7-16,0-1-4 0,-2 0 1 15,-2-2-2-15,0-4-4 0,1-3-22 16,2-2-11-16,1-1-28 0,0-1-43 15,7 6 86-15,3 2 18 16,4 7 2-16,1 7 0 0,4 6 33 16,-5 5 1-16,1 2-5 0,-4 3-13 15,-5-5 20-15,-3-2 15 0,-3-1 1 16,-1-8 22-16,-4-2-9 0,-4-4-11 16,0-3-22-16,-3-3-13 0,3-4-5 15,-3-2 5-15,-4-1 2 16,-3-2-12-16,-3-1-6 0,-2 0 1 15,-1-5-5-15,0 3 0 0,-1 0-23 16,-1-1-25-16,0 2-24 0,-1-3-10 16,2 1-20-16,0-2-72 0,3-1-38 15,5-8-65-15</inkml:trace>
  <inkml:trace contextRef="#ctx0" brushRef="#br0" timeOffset="52723.8679">3733 9363 817 0,'0'0'0'16,"0"0"112"-16,0 0-49 0,0 0-34 16,0 0-5-16,0 0 4 0,0 0-11 15,0 0-10-15,0 0-3 16,-267 340-2-16,241-258-2 0,4 7 0 15,3 6 4-15,5 1-5 0,4-2 2 16,5-2 0-16,5-11-1 0,12-7 0 16,7-9 9-16,7-11 0 15,6-11-4-15,5-12-1 0,3-11-3 16,4-13 1-16,5-7 0 0,0-19 15 16,7-12 13-16,5-12 2 0,2-8-1 15,3-12 1-15,0-5-7 0,-3-7-2 16,-2-2-6-16,-10-7-6 0,-8 0 5 15,-12-3-5-15,-14 2-4 16,-10 8-2-16,-10 3-1 0,-15 11-2 16,-7 15 0-16,-7 14 0 0,-4 13-3 15,-7 12-8-15,-3 9-4 0,-2 9-8 16,-8 11-21-16,2 11-50 0,0 5-77 16,3 6-165-16,3-2-118 15</inkml:trace>
  <inkml:trace contextRef="#ctx0" brushRef="#br0" timeOffset="54353.0179">5364 9683 815 0,'0'0'0'0,"0"0"59"16,0 0 18-16,0 0-23 16,0 0-18-16,0 0-11 0,0 0 0 15,0 0-9-15,0 0-10 0,-197-34 0 16,175 35-3-16,0 5 0 0,1 2-4 15,-1 4 1-15,3 5 0 0,3 0 0 16,3 2 0-16,4-1-1 16,6 4-2-16,3-1 0 0,9 3-4 15,8-1-2-15,8-3 6 0,5 4 2 16,4-5-1-16,-1-1 3 0,0 0 3 16,-5-1 5-16,-2-2 1 0,-8 2-1 15,-5-3-1-15,-5 1-2 16,-4 0 3-16,-4-5 14 0,-2 0 15 15,-7-1 0-15,-5-2-3 0,-2 2-21 16,-5-1-6-16,-3 1-3 0,-4-1-2 16,2-4 0-16,2 0-1 0,0-4-1 15,4 0-2-15,2-3-41 16,2-1-24-16,4 3-27 0,1-2-4 16,5 1-28-16,5 1-73 0,1-2-136 15</inkml:trace>
  <inkml:trace contextRef="#ctx0" brushRef="#br0" timeOffset="54705.4797">5645 9822 828 0,'0'0'0'15,"0"0"-50"-15,0 0 61 0,0 0-9 16,0 0 1-16,0 0 8 15,0 0 0-15,0 0-1 0,0 0 4 16,-76 174 12-16,74-156 19 0,2-1-17 16,1-6-6-16,7-4-1 0,2-2-5 15,2-5-4-15,2 0-2 16,3-4 0-16,-2-3-3 0,3-3 0 16,-1-1-4-16,1-1 0 0,1 3-2 15,0 1 1-15,3 3 9 0,1 5 23 16,-3 0-6-16,1 6-15 0,-2 6 0 15,-1-1-4-15,-1 1-6 16,0-5-1-16,0-1 1 0,3-4-1 16,3-2 1-16,7-1-6 0,2-9-74 15,0-1-168-15,-2-4-211 0</inkml:trace>
  <inkml:trace contextRef="#ctx0" brushRef="#br0" timeOffset="56764.7479">6642 9869 519 0,'0'0'0'15,"0"0"143"-15,0 0-68 0,0 0-33 16,0 0-21-16,0 0 2 0,0 0 6 16,0 0 1-16,0 0-8 0,-118 15-2 15,99 7 1-15,-1 1-11 16,7 5-5-16,2 5-2 0,-1 2-3 15,6-3 0-15,1-2 2 0,5-4-2 16,0-7 3-16,8-9 5 0,5-5 4 16,0-5 4-16,5-9 8 0,5-9 5 15,2-9-10-15,3-12-5 16,4-8-7-16,1-5-1 0,1-9 1 16,6-1 5-16,-6-5 3 0,0 2 9 15,-4 2-2-15,-5-2 1 0,-5 5 0 16,-6 1-10-16,-5 7-7 0,-5 7-2 15,-4 8-1-15,0 10-1 0,-1 10 0 16,-2 10 1-16,-2 7 2 16,-1 1-1-16,-6 18-4 0,-1 17 0 15,2 16 0-15,1 17 6 0,4 8-2 16,3 5-3-16,3-1 0 0,4-4-1 16,7-4 0-16,4-8 1 15,5-8-1-15,-1-7 0 0,3-10-79 16,0-7 4-16,0-9-33 0,4-2-35 15,-2-9-105-15,0-3-206 0</inkml:trace>
  <inkml:trace contextRef="#ctx0" brushRef="#br0" timeOffset="57514.3028">7298 9793 571 0,'0'0'0'0,"0"0"8"0,0 0-5 15,0 0 25-15,0 0-10 0,0 0 1 16,0 0 16-16,0 0-2 16,0 0-4-16,-35 208-1 0,35-183 0 15,0-2 5-15,0-8-5 0,1-3-6 16,3-6 1-16,0-3 1 0,0 0 2 16,1-3 5-16,1 2-8 0,1-2-6 15,0 0 1-15,3 0-6 0,-1 3-3 16,0 0 2-16,0 1-1 15,0 2 0-15,-3-5-6 0,-1 2-1 16,-2-3 0-16,-2 0-1 0,1 0 5 16,-2 0 3-16,0 0 9 0,1 0-4 15,2-3-2-15,2 2-9 16,3-5-1-16,2-1-1 0,-1-4-3 16,3 0 2-16,-1-1-1 0,3 2 1 15,-1-2 6-15,1 4 4 0,-1-3 7 16,-3-3-2-16,-2 3-3 0,1-3 3 15,-2 0-1-15,-2 2-1 16,0-3 1-16,-3-2-3 0,-1 0-3 0,-1 0-4 16,0-2-1-16,-5-2-2 15,-4 0 3-15,-3 0-1 0,1 3-4 16,0 6 0-16,0 2 2 0,1 8-2 16,0 2 0-16,-4 8-3 0,-2 13-36 15,-4 5-30-15,-2 6-7 16,1 3-49-16,1 1-113 0,7-4-113 15</inkml:trace>
  <inkml:trace contextRef="#ctx0" brushRef="#br0" timeOffset="58227.1066">9629 9520 676 0,'0'0'0'16,"0"0"0"-16,0 0-173 0,0 0 50 16</inkml:trace>
  <inkml:trace contextRef="#ctx0" brushRef="#br0" timeOffset="58826.3355">10085 9575 536 0,'0'0'0'0,"0"0"84"15,0 0 11-15,0 0-89 0,0 0-12 16,0 0-399-16</inkml:trace>
  <inkml:trace contextRef="#ctx0" brushRef="#br0" timeOffset="65078.7852">9799 9587 792 0,'0'0'0'0,"0"0"85"15,0 0-14-15,0 0-48 0,0 0-22 16,0 0 22-16,0 0-1 0,0 0-6 16,14 89 7-16,-16-57 2 0,1 3-4 15,-2-2-7-15,1 2-5 16,2-3-5-16,0-1 1 0,0-1-4 15,5-6 0-15,-3-1 0 0,0 0-1 16,0-4 0-16,-2 0-10 0,1-5-6 16,0-4-11-16,0-2-17 0,-1-6-4 15,0-2-14-15,0 0-76 16,0-3-19-16,0-8-113 0</inkml:trace>
  <inkml:trace contextRef="#ctx0" brushRef="#br0" timeOffset="65250.4893">9839 9388 899 0,'0'0'0'0,"0"0"193"16,0 0-75-16,0 0-72 0,0 0-38 16,0 0-15-16,0 0 1 0,0 0-8 15,0 0-74-15,10 49-63 16,-1-23-60-16,1-2-176 0</inkml:trace>
  <inkml:trace contextRef="#ctx0" brushRef="#br0" timeOffset="65641.784">10234 10015 865 0,'0'0'0'0,"0"0"153"15,0 0-44-15,0 0-46 0,0 0-12 16,0 0-3-16,0 0-9 0,0 0-10 16,0 0-7-16,-46-337-3 0,30 285-8 15,-2-5-5-15,-1-5-5 16,3 1 0-16,3 5 0 0,3 9 1 15,7 9-2-15,3 11 0 0,5 9-1 16,6 5 0-16,6 1-5 0,6 2 9 16,3 3-1-16,7 0 1 0,5 3 2 15,3 4 0-15,-1 0 0 16,1 4 2-16,-5 3-5 0,-3 1-3 16,-4 4 2-16,-5 3-2 0,-9 2-76 15,-5 1 15-15,-3 2-10 0,-7 4-37 16,-7 1-18-16,-4-1-19 0,-5-2-55 15,-9 0-6-15,0-4-73 16</inkml:trace>
  <inkml:trace contextRef="#ctx0" brushRef="#br0" timeOffset="65740.6472">10329 9543 443 0,'0'0'0'0,"0"0"49"0,0 0 50 16,0 0-33-16,0 0-45 0,0 0-14 16,0 0-4-16,0 0-1 0,0 0 1 15,230 33-5-15,-188-33-251 16</inkml:trace>
  <inkml:trace contextRef="#ctx0" brushRef="#br0" timeOffset="66483.3306">11068 9558 280 0,'0'0'0'0,"0"0"0"16,0 0 212-16,0 0-87 0,0 0 10 15,0 0-20-15,0 0-35 0,0 0-12 16,0 0-17-16,-148-7-3 16,125 20-10-16,2 3-13 0,0 4-1 15,7 4-4-15,1 2-9 0,2 0-7 16,4 3 0-16,4-3-1 0,3-1 3 16,3-2 8-16,8-3-4 0,7-5-5 15,1-5 1-15,8-6-2 16,2-4-1-16,4-10 1 0,2-8-1 15,-1-1-2-15,2-5 0 0,-2-1 1 16,0 4-2-16,1-1 0 0,-7 3 0 16,0 2 3-16,-9 4-1 0,-5 5 10 15,-7 2-4-15,-6 6-3 16,-1 0 0-16,-1 0 4 0,-4 8-2 16,-4 4-5-16,-1 6-1 0,-1 5-2 15,2 2 2-15,3 3-3 0,-2-3-11 16,7 4 11-16,1-5 0 0,1-5 0 15,11-2 3-15,1-3 0 0,5-6-2 16,-2-8 2-16,3 0 1 16,0-4-3-16,-3-6 2 0,0-3 5 15,-1-4-2-15,-4-1 3 0,0-3-5 16,-4-3 1-16,1-1-3 0,-6 0 0 16,-2 2 0-16,-1 1 2 15,-10 2-2-15,0 4 0 0,-2 4-16 16,3 7 1-16,2 2-12 0,6 1-1 15,2 2-7-15,1 0-15 0,8 6 31 16,0-2 15-16,4 7 4 0,7-4 0 16,2 2 0-16,4 0 0 0,0 3 45 15,-4 0-15-15,-2 2 6 16,-7 4-12-16,-2 1 2 0,-7 1-12 16,-1 1-8-16,-2-2-4 0,-1-4-2 15,0-6 0-15,-1-4 5 0,1-3-6 16,0-4-6-16,8-6-8 0,5-9-1 15,3-2 10-15,1 2 3 0,0 3 2 16,-3 6 2-16,-4 5 1 16,0 3 12-16,-2 1 7 0,-2 7-3 15,2 6-5-15,-2 1-8 0,1 0-4 16,3-1-2-16,1-4-51 0,6-3-64 16,2-2-99-16,7-5 10 0,1-3-72 15,-1-5-240-15</inkml:trace>
  <inkml:trace contextRef="#ctx0" brushRef="#br0" timeOffset="66831.1116">12015 9940 652 0,'0'0'0'0,"0"0"307"15,0 0-180-15,0 0-42 0,0 0-16 16,0 0-14-16,0 0-9 0,0 0-14 16,0 0-11-16,75-228-3 15,-71 184 1-15,-2-2-14 0,-2-4-3 16,0-4 0-16,-6-4-2 0,-6-1 0 16,5 8-18-16,0 8 6 15,2 12 10-15,5 15 1 0,0 6 0 16,1 7 0-16,6 3-5 0,7 2 0 15,6 6 4-15,7 4 1 0,5 3 2 16,5 1 0-16,-1 2-2 0,1 2 2 16,0-1-2-16,-8 5-74 0,-2 2 24 15,-9-3-93-15,-7 3-84 16,-9 0-22-16,-3-4 18 0,-10-2-23 16</inkml:trace>
  <inkml:trace contextRef="#ctx0" brushRef="#br0" timeOffset="67080.3105">12257 9672 482 0,'0'0'0'16,"0"0"267"-16,0 0-184 0,0 0-4 15,0 0 36-15,0 0 32 0,0 0-33 16,0 0-25-16,286-62-47 0,-270 64-27 16,-7 10-4-16,-4 4 0 0,-1 2-1 15,-4 6-7-15,-3 4-1 16,-3-6-4-16,-2 3-21 0,1-6 4 15,0-9 9-15,4-4-2 0,1-5-8 16,2-1-15-16,0-5-12 0,2-2-1 16,-1-9 7-16,-1-2-55 0,0-1-39 15,0-4-6-15,-7-4-85 16,2 3-25-16,-1 1-10 16</inkml:trace>
  <inkml:trace contextRef="#ctx0" brushRef="#br0" timeOffset="67139.6887">12524 9596 103 0,'3'-11'230'0,"3"1"-230"15,0 7 129-15,-1 2-130 0,0 1-22 16,1 3-93-16,-3 2-108 0</inkml:trace>
  <inkml:trace contextRef="#ctx0" brushRef="#br0" timeOffset="67587.1958">12983 9413 969 0,'0'0'0'15,"0"0"133"-15,0 0-92 16,0 0-28-16,0 0-7 0,0 0-4 16,0 0 1-16,0 0 3 0,0 0 15 15,-137 105 0-15,129-85-11 0,4-2-7 16,4-3-3-16,7-4 0 0,7 0 3 15,6 0-1-15,5 4 1 0,0 3 0 16,3 5 0-16,-2 6 0 0,-1 6-2 16,-3 3 1-16,-4 4-1 15,-8 3-1-15,-7 0 0 0,-3 3 0 16,-9-3-7-16,-7-1 7 0,-5 0 0 16,-3-4 0-16,-7-4 2 0,-5 1 0 15,-4-4-3-15,-2-3 0 16,-4-2 1-16,4-7 0 0,5-6 0 15,8-12 0-15,8-6 0 0,10-16-70 16,11-10 1-16,6-12 57 0,19-5 16 16,10-8 12-16,8-1-11 0,12-4-1 15,4-2 18-15,5 4 16 16,-4 4-12-16,-5 9-18 0,-10 10-16 16,-8 5-558-16</inkml:trace>
  <inkml:trace contextRef="#ctx0" brushRef="#br0" timeOffset="68677.1535">15564 9234 846 0,'0'0'0'0,"0"0"107"0,0 0-54 16,0 0-42-16,0 0-10 0,0 0 3 15,0 0 12-15,0 0 14 0,0 0-5 16,-77 161-4-16,67-123 0 0,-1 5-11 16,-2 1-5-16,-2 5-2 0,-5 0-3 15,-3 4 0-15,0 0 3 16,2-1-2-16,2-4-1 0,7-3 0 16,8-6 0-16,4-4 0 0,10-2-2 15,4-9 2-15,7-6 0 0,3-4 2 16,1-3-2-16,1-9 7 0,-1-2-10 15,-3 0 6-15,-6-6-6 16,4-2-39-16,-7-1-36 0,0-1-12 16,-3-7-78-16,-2 1-25 0,-5-1-58 15</inkml:trace>
  <inkml:trace contextRef="#ctx0" brushRef="#br0" timeOffset="69120.0053">15252 9624 569 0,'0'0'0'0,"0"0"192"16,0 0-56-16,0 0-20 0,0 0-23 15,0 0 0-15,0 0-15 16,0 0-51-16,0 0-22 0,358-12-4 16,-314 18-2-16,-3-2-16 0,-4-1-10 15,-9-2 15-15,-3-1 9 0,-5 0 2 16,-2-2 2-16,-8 0 0 0,-5 2-1 15,-3 0 0-15,-2 0 0 0,-2 10-18 16,-3 5 31-16,-4 8-8 16,-3 0-6-16,2 2 2 0,0 4 1 15,-1-5-2-15,3 1 0 0,2-3 2 16,5-5-4-16,1-3 3 0,0-6-2 16,9-3 0-16,4-5 2 0,3-3 0 15,5-7 0-15,2-6 2 16,1-4-3-16,-1 0 0 0,2 1 4 15,-6 4-3-15,-6 5 18 0,-3 8 3 16,-1 2-16-16,-3 10-5 0,2 5 9 16,1 7-3-16,0-1-5 0,1 1-1 15,5-2-1-15,2-6 0 16,6-3 1-16,4-5-1 0,-1-6-27 16,-1 0-10-16,0-1-14 0,-4-4-36 15,-2 2-25-15,-4 2-5 0,-4 1-108 16,-5 0-64-16</inkml:trace>
  <inkml:trace contextRef="#ctx0" brushRef="#br0" timeOffset="69738.5276">16459 9676 462 0,'0'0'0'0,"0"0"120"0,0 0-60 16,0 0-12-16,0 0 7 15,0 0 13-15,0 0 4 0,0 0-21 16,0 0-18-16,9-44 1 0,-11 54-8 16,-2 2 0-16,2 5 13 0,0 4-10 15,2 0 0-15,0 6-2 16,0-2-11-16,0 2-10 0,0-2-3 16,-1-2-1-16,-3-1 0 0,-1-2 0 15,-3-7 3-15,2-1 2 0,-1-4 0 16,3-3 0-16,3-3-4 0,1-2 5 15,1-8 3-15,8-5-9 16,3-4-2-16,3-2 0 0,4 1 0 16,2 3 0-16,-2 4 35 0,3 7 2 15,-3 4 4-15,-3 5-18 0,2 8-15 16,-3 5-7-16,4 3 3 0,-3-3-3 16,4-2-2-16,2 0-125 15,-1-7-87-15,3-5-110 0,1-4-208 16</inkml:trace>
  <inkml:trace contextRef="#ctx0" brushRef="#br0" timeOffset="70116.342">17276 9333 621 0,'0'0'0'0,"0"0"-4"15,0 0 60-15,0 0-12 0,0 0 16 16,0 0-8-16,0 0-3 16,0 0 11-16,0 0-14 0,-147 164 9 15,131-119-16-15,5 0-4 0,8-6 1 16,3-4-9-16,12-6-14 0,5-7-1 16,4-5 8-16,7-8 16 0,3-4 13 15,2-5 1-15,6 0-10 16,1-9-8-16,3-4-10 0,-1-5-13 15,1-5-5-15,-3-3 8 0,-3-4-1 16,-1-6-5-16,-9 1-2 0,-8 0 3 16,-9 2-2-16,-10 2-2 15,-14 3-1-15,-10 6-3 0,-8 6-12 16,-6 4-15-16,-8 12-3 0,-3 0-2 16,2 12-2-16,5 1-43 0,6 4-70 15,12 0-64-15,8-6-126 0</inkml:trace>
  <inkml:trace contextRef="#ctx0" brushRef="#br0" timeOffset="70364.0869">17765 9159 1006 0,'0'0'0'15,"0"0"99"-15,0 0-18 16,0 0-27-16,0 0-41 0,0 0 1 0,0 0 7 15,0 0 9-15,0 0 7 16,-199 209 4-16,150-147-9 0,-8 2-14 16,-5 2-9-16,-8 0-4 0,-10 5-2 15,-5 1-1-15,-6-4-2 16,0 2 0-16,7-3-26 0,7-10-25 16,12-3-19-16,12-7-60 0,11-7-121 15,8-6-126-15</inkml:trace>
  <inkml:trace contextRef="#ctx0" brushRef="#br0" timeOffset="71681.9399">20641 9343 530 0,'0'0'0'15,"0"0"162"-15,0 0-87 16,0 0-15-16,0 0-19 0,0 0-15 15,0 0-1-15,0 0-6 0,0 0-12 16,-15-5 9-16,15 22 34 0,-2 9-2 16,-2 5-6-16,-1 6 6 0,-2 7-9 15,1-4 0-15,-4 5-7 16,1-2-13-16,4-4-9 0,-1-3-6 16,5-3-2-16,0-6 0 0,1-4-1 15,3-3 0-15,3-7-2 0,0-4-12 16,2-5-21-16,2 2-23 15,-1-5-27-15,4 2-19 0,1-3 10 16,0 0-70-16,4-5-1 0,0-6-43 16,1-2-106-16</inkml:trace>
  <inkml:trace contextRef="#ctx0" brushRef="#br0" timeOffset="71954.2642">20935 9546 713 0,'0'0'0'16,"0"0"145"-16,0 0-120 15,0 0 1-15,0 0-8 0,0 0-2 16,0 0 1-16,0 0 1 0,0 0 17 16,-57 239 19-16,65-218 0 0,7-9-14 15,3-1 0-15,8-11 8 16,6-8 1-16,7-8-9 0,6-7-12 16,6-5-12-16,-5-2-8 0,-2-5-3 15,-5 0 1-15,-9 0 14 0,-10 2 4 16,-13 1-3-16,-7 3-10 0,-13 4-7 15,-12 3-4-15,-6 1 0 0,-7 6 0 16,-5 4-28-16,-2 8-1 16,1 3-34-16,5 4-19 0,4 9-55 15,8-1-84-15,4 3-118 0</inkml:trace>
  <inkml:trace contextRef="#ctx0" brushRef="#br0" timeOffset="72471.5287">21587 9856 888 0,'0'0'0'16,"0"0"224"-16,0 0-143 0,0 0-27 15,0 0-18-15,0 0-12 0,0 0-18 16,0 0-2-16,0 0-2 16,1-26-2-16,0 24 0 0,-1 0 3 15,0 2-3-15,0 5-9 0,0 4-18 16,0 4-63-16,-1 0-36 0,1-3-28 16,0-2-161-16,0-4-142 0</inkml:trace>
  <inkml:trace contextRef="#ctx0" brushRef="#br0" timeOffset="73708.3823">22239 9357 430 0,'0'0'0'16,"0"0"132"-16,0 0-13 15,0 0-29-15,0 0-20 0,0 0-11 16,0 0-6-16,0 0 4 0,-9-58 6 16,2 60-28-16,-2 10-31 0,-3 10-4 15,-2 6 0-15,0 6 4 0,2 1 0 16,5-1 4-16,7-4 7 0,2-7-3 15,13-3-1-15,4-6 2 0,2-5 1 16,4-4-3-16,5-5 9 16,-1 0-10-16,1-7-8 0,-5-2-1 15,-4 1-2-15,-1-3-129 0,-5 0-5 16,-4-3-51-16,0-5-120 0,-3-4-77 16</inkml:trace>
  <inkml:trace contextRef="#ctx0" brushRef="#br0" timeOffset="73869.9924">22435 9249 702 0,'0'0'0'0,"0"0"220"0,0 0-167 16,0 0 2-16,0 0 10 0,0 0-21 15,0 0-5-15,0 0 1 16,0 0-25-16,-40 358-10 0,40-315-3 16,0-4 0-16,3-4-4 0,1-8-42 15,0 3-55-15,0-7-42 0,-1-5-113 16,-1-5-98-16</inkml:trace>
  <inkml:trace contextRef="#ctx0" brushRef="#br0" timeOffset="74443.1287">22873 9808 638 0,'0'0'0'16,"0"0"191"-16,0 0-94 0,0 0-33 15,0 0 10-15,0 0 7 16,0 0-24-16,0 0 5 0,0 0-4 16,21-46-18-16,-21 44-9 0,0-2-2 15,0 1-8-15,1 3-3 0,-1-2-8 16,1 2-6-16,-1 0-4 0,0 0 0 15,0 0-6-15,0 0 4 0,0 0-5 16,0 0-5-16,0 0-11 0,0 0-27 16,-1 6 3-16,0 1-50 15,1 1-113-15,-2 2 0 0,0-4-130 16</inkml:trace>
  <inkml:trace contextRef="#ctx0" brushRef="#br0" timeOffset="74955.7529">23377 9265 624 0,'0'0'0'16,"0"0"45"-16,0 0 1 0,0 0 9 15,0 0-21-15,0 0-21 16,0 0-8-16,0 0 40 0,0 0 3 15,40 6-9-15,-18 1 6 0,3 2-6 16,8 1 2-16,0 3 25 0,2 2-12 16,-3 3-14-16,-3 1-15 0,-3 1-14 15,-12-1-2-15,-1 4 0 16,-5-3 5-16,-8-1 2 0,-3 0 2 16,-8 3-6-16,-7-1-6 0,-5-2-1 15,-1 1-1-15,-6 1 0 0,0 0 13 16,4 2 17-16,4-1-16 0,9 2-15 15,10-5-2-15,3-1-1 0,3-1 0 16,7 1 0-16,3-5 6 16,5 2-6-16,1-3 0 0,2 1-58 15,3-1-45-15,2-3-50 0,-2 1-73 16,1-4-177-16</inkml:trace>
  <inkml:trace contextRef="#ctx0" brushRef="#br0" timeOffset="75110.4395">23902 9821 1040 0,'0'0'0'0,"0"0"126"16,0 0-18-16,0 0-2 0,0 0-33 15,0 0-41-15,0 0-30 16,0 0 1-16,0 0-3 0,64-25 0 16,-55 21-63-16,0 1-19 0,-2 1-92 15,-4-2-95-15,-1-1-197 0</inkml:trace>
  <inkml:trace contextRef="#ctx0" brushRef="#br0" timeOffset="75512.113">24427 9237 901 0,'0'0'0'16,"0"0"157"-16,0 0-51 0,0 0-62 15,0 0-26-15,0 0-6 16,0 0-5-16,0 0-4 0,0 0 1 16,-55 155-2-16,66-136 2 0,5-1 0 15,3 0 1-15,0 0-1 0,6 4 4 16,-1 1 16-16,2 2 4 0,-1 1 0 15,-5 1-2-15,-2 0-9 16,-3 1-9-16,-4-3-3 0,-7 0-3 0,-2-5 0 16,-2-4 10-16,-2-2 10 15,-4-7 7-15,-4-3-5 0,-5-1-12 16,-2-1-8-16,-5-2-2 0,-5-3-4 16,-1-6-73-16,-5-6-11 0,1-2-54 15,-2-5-198-15,-3-11-293 16</inkml:trace>
  <inkml:trace contextRef="#ctx0" brushRef="#br0" timeOffset="75609.0076">24405 9299 1116 0,'0'0'0'0,"0"0"117"15,0 0-48-15,0 0-20 0,0 0-15 16,0 0-19-16,0 0-12 16,0 0-6-16,0 0-169 0,536-181-176 15,-517 178-386-15</inkml:trace>
  <inkml:trace contextRef="#ctx0" brushRef="#br0" timeOffset="78336.6512">25773 8733 752 0,'0'0'0'0,"0"0"24"15,0 0 1-15,0 0-2 0,0 0 9 16,0 0-29-16,0 0-4 16,0 0 2-16,-93 91 8 0,63-46-2 15,0 8-2-15,-3 6-2 0,-6 4-2 16,-4 6 1-16,-9 5-2 0,-11 5 0 16,-9 2 4-16,-7 2-4 0,-5-1 0 15,-2 0 8-15,-2-1 8 16,3-3-3-16,1-1-5 0,3-3-6 15,6-3-1-15,4-3-1 0,8-5 0 16,7-11-2-16,8-6 3 0,8-10-1 16,9-7 0-16,11-4 0 0,8-6-1 15,7-4-16-15,5-6-77 16,6-3-51-16,6-5-28 0,3-1-147 16</inkml:trace>
  <inkml:trace contextRef="#ctx0" brushRef="#br0" timeOffset="78776.5702">25338 9507 671 0,'0'0'0'0,"0"0"54"0,0 0-1 15,0 0-10-15,0 0-23 16,0 0-16-16,0 0-4 0,0 0 0 16,0 0 2-16,184-27-2 0,-162 38 0 15,-4 2 2-15,-6 0-2 0,-4-1 10 16,-4 2 10-16,-4 0 8 0,-4 3-5 15,-8 2-14-15,-2 0-2 0,-5 0-1 16,-1 0-4-16,-3-4 0 0,1 0-1 16,-4-2 0-16,1-2 1 15,3 1-2-15,-1 1 0 0,3 5 1 16,6-1-1-16,4 6 0 0,8 5 0 16,2 1 0-16,12 3 0 0,2-1 0 15,4-7-4-15,2-1-21 16,0-3-15-16,3-7 0 0,0-5-3 15,-1-7 0-15,-1-1-16 0,1-9-57 16,-3-4-101-16</inkml:trace>
  <inkml:trace contextRef="#ctx0" brushRef="#br0" timeOffset="78993.9862">25869 9521 850 0,'0'0'0'0,"0"0"-119"0,0 0 122 16,0 0 11-16,0 0 8 16,0 0 2-16,0 0-1 0,0 0-2 15,0 0-3-15,-80 207-7 0,91-198-1 16,5-3-5-16,2-3-2 0,5-3-1 16,-1-6-4-16,3-6-40 0,1-4-39 15,-1 0-74-15,1-2-53 16,-9 0-35-16</inkml:trace>
  <inkml:trace contextRef="#ctx0" brushRef="#br0" timeOffset="79132.3855">26028 9576 462 0,'0'0'0'0,"0"0"353"16,0 0-257-16,0 0-32 0,0 0-2 15,0 0-21-15,0 0-26 0,0 0-10 16,0 0-2-16,-42 213-2 16,42-183 1-16,0-3-2 0,1-5 0 15,5-2 1-15,-2-2-1 0,-2-3-91 16,5-3-33-16,-1 2-91 0,2-4-173 15</inkml:trace>
  <inkml:trace contextRef="#ctx0" brushRef="#br0" timeOffset="80032.9234">27750 9350 774 0,'0'0'0'15,"0"0"21"-15,0 0-11 0,0 0 2 16,0 0-10-16,0 0 3 0,0 0 11 16,0 0 2-16,0 0 9 0,-128 214 2 15,120-190 0-15,6-5-13 16,2-2-11-16,7-6-1 0,5-6 1 15,4-5-1-15,1 0 0 0,7-11 1 16,1-2-2-16,1-6 0 0,4-4 1 16,-3 0-3-16,-1 5-1 0,-4 6 0 15,-8 12 8-15,-5 5-7 16,-4 19 5-16,-1 6 11 0,-1 8 12 16,1 4-5-16,-1-5-15 0,5 0-5 15,4-8-4-15,4-9 0 0,5-4 6 16,4-14-5-16,-2-2 0 0,6-8 3 15,-1-7 1-15,2-3-3 16,-1-7-1-16,-4 1 0 0,0-2 0 16,-6 1 0-16,-1 2-1 0,-6 4 0 15,-4 0-10-15,0 3 5 0,-1 5 3 16,-6 6 3-16,-1-2 0 0,1 7 4 16,-1 0 5-16,0 4-13 0,0 7-1 15,1 7 3-15,0 4 2 16,-1 5-2-16,0 3-2 0,-2 6 4 15,-4 3-1-15,0 9 0 0,-5 3 0 16,-1 3-3-16,1 1-7 0,-4-3-9 16,0-1 1-16,0 1 5 0,-9 0 4 15,-4-1 7-15,-1 0 1 16,-5-6 2-16,1-8 0 0,3-8-1 16,1-11 3-16,4-8-2 0,5-9 3 15,3-5-2-15,6-14-1 0,3-7-2 16,7-11-6-16,2-9 6 0,12-7 0 15,6-9 1-15,6-8 0 0,8-6-1 16,9-6 2-16,6-3 4 16,13 4 36-16,4 5 7 0,6 8 3 15,-7 10 11-15,-1 13-13 0,-6 9 2 16,-7 5-9-16,-4 10-17 0,-9 7-8 16,-12 9-13-16,-9 5-2 0,-6 9-3 15,-10 10 1-15,-9 2 0 16,-14 8 5-16,-12 5-4 0,-5 1 0 15,-6 2-2-15,0-2-56 0,-6-1-45 16,-2-3-82-16,-5 0-184 0</inkml:trace>
  <inkml:trace contextRef="#ctx0" brushRef="#br0" timeOffset="87766.2556">4286 9963 393 0,'0'0'0'0,"0"0"59"0,0 0-6 15,0 0 2-15,0 0 0 0,0 0 0 16,0 0 7-16,0 0-12 0,-34-29-2 16,31 26 6-16,-2 1-4 0,2 1-5 15,3-2-11-15,-1 2-6 16,1 1-7-16,0 0-22 0,3 0-7 15,7 0 4-15,7 2 8 0,4 2 26 16,7-2-12-16,1-1-1 0,1 2-4 16,1 1-4-16,-3 0-4 0,-1 2 2 15,-3 0-5-15,-5-3 1 16,0 1 3-16,-4-1-2 0,0 2-1 16,-3-2 1-16,-3-1-2 0,0 1-2 15,-2-1 0-15,-1-1 4 0,-4 1-5 16,-1 1 2-16,-1-3 1 0,0 0-2 15,-2 3 0-15,-3 2 9 0,0 3-5 16,-5 1 2-16,-1 0-4 16,1-1 0-16,-1-3-4 0,4 3-8 15,1-4-4-15,1-1-9 16,2 1-12-16,0-1-4 0,1 0-3 0,1 2-11 16,-2-4-15-16,0 2-2 0,2 0-22 15,0 1-44-15,1 0 50 16,0 0 30-16,0 0-49 0,0-4 45 15,2 1-73-15</inkml:trace>
  <inkml:trace contextRef="#ctx0" brushRef="#br0" timeOffset="88168.1277">4553 10057 523 0,'0'0'0'0,"0"0"63"0,0 0-24 16,0 0 19-16,0 0 1 0,0 0 3 15,0 0 6-15,0 0-6 0,0 0-22 16,-125 115-4-16,105-99-6 16,-1-4 2-16,1 3-14 0,1-4-5 15,2 4-5-15,-1-5-7 0,4 1-2 16,1-3-9-16,1 0-24 0,2 2-20 15,1-1-27-15,5 1-36 0,4-3-45 16,0-5-10-16,5-2-82 16</inkml:trace>
  <inkml:trace contextRef="#ctx0" brushRef="#br0" timeOffset="88557.3618">4572 9887 465 0,'0'0'0'0,"0"0"134"15,0 0-60-15,0 0-25 0,0 0 1 16,0 0-31-16,0 0-15 0,0 0 5 15,0 0 20-15,33-9-1 0,-12 15-3 16,2-1-6-16,2 7-4 16,-3-2 27-16,1 1-14 0,-2 0 1 15,-4 2-7-15,-4 0-9 0,-6 4-5 16,-2 0 0-16,-5 0-2 0,0 4 4 16,-2-5 10-16,-6 2 7 15,-4-1 7-15,-5 0 9 0,-1 0-9 16,-4-2-11-16,-1 1-13 0,0 1-5 15,3-1-4-15,1-3-2 0,7 3-9 16,-1-1-36-16,6-1-51 0,3 4-1 16,2-3-39-16,1 3-96 15,-1-2-110-15</inkml:trace>
  <inkml:trace contextRef="#ctx0" brushRef="#br0" timeOffset="89211.4016">4093 11546 443 0,'0'0'0'15,"0"0"104"-15,0 0-22 16,0 0-53-16,0 0-7 0,0 0 35 15,0 0 14-15,0 0-19 0,0 0-14 16,151 26-4-16,-112-11-20 0,-3 6-5 16,-6-1-5-16,-2-1 0 15,-6-1 0-15,-7-1 4 0,-1-2-1 16,-6-2 2-16,-3-3 3 0,-5-4 15 16,-3 3 8-16,-7-2 9 0,-6 2-8 15,-5 2-22-15,-4 1-9 0,-9 4-2 16,-3 2 0-16,-3 2-1 0,-5 3-3 15,3 2 2-15,6 0 0 0,3 0 2 16,8-1-2-16,9-3-2 16,2-3 0-16,7-1-10 0,7-2-41 15,0 0-21-15,7-4-13 0,7-3-29 16,2-3-72-16,4-5-31 0,4 0-92 16</inkml:trace>
  <inkml:trace contextRef="#ctx0" brushRef="#br0" timeOffset="89533.2136">4496 11501 690 0,'0'0'0'0,"0"0"0"15,0 0 20-15,0 0 33 0,0 0 3 16,0 0-51-16,0 0 0 0,0 0 28 15,0 0-3-15,67 35-3 0,-39-18 7 16,3-1-4-16,-1 0 2 16,1 0-3-16,-1 0 0 0,-6-3-17 15,-8 1-2-15,-3-2 3 16,-8 3 7-16,-5 1 16 0,-10 1 5 0,-8 2-4 16,-4 2-17-16,-6 0-13 15,-5 1-3-15,-4-1-1 0,-4 2-2 16,-2-1-2-16,3 1-47 0,0-2-25 15,6-2-24-15,8 2-42 0,5-2-19 16,10-6-60-16,8-3-196 0</inkml:trace>
  <inkml:trace contextRef="#ctx0" brushRef="#br0" timeOffset="90254.6004">5486 11597 529 0,'0'0'0'0,"0"0"131"15,0 0-55-15,0 0-24 16,0 0-19-16,0 0-4 0,0 0-6 15,0 0-5-15,0 0 2 0,-110-44-7 16,85 44 11-16,-2 6 10 0,-3 3-13 16,3 4-12-16,-1 1-3 0,4 5-3 15,2 0-2-15,5 1-2 16,3 2 2-16,6-1-1 0,5-1 0 16,3 3-1-16,11-1 1 0,7 6-3 15,8-1 4-15,7 2 3 0,3-1 1 16,1-4-1-16,-2-3 0 0,-7-2 0 15,-7-5 1-15,-6 1-2 0,-7-5 1 16,-8 0 12-16,0 0 29 16,-11-3 22-16,-5 2-20 0,-7-2-28 15,-7-4-10-15,-4 3-4 0,1-6-2 16,-2 2-3-16,2-2 0 0,5 0 1 16,2-5-37-16,7 2-39 0,1 2-33 15,6-2-35-15,3-1-18 16,8-1-23-16,2 1-109 0</inkml:trace>
  <inkml:trace contextRef="#ctx0" brushRef="#br0" timeOffset="91146.3778">5669 11772 506 0,'0'0'0'0,"0"0"22"16,0 0-21-16,0 0 1 0,0 0 53 15,0 0 2-15,0 0-13 0,0 0-15 16,0 0 5-16,-27 125 7 16,18-103-6-16,1-4-5 0,5-4-4 15,1-5-10-15,2-3-19 0,5-4 5 16,5-2 3-16,7-2 7 0,-1-8-4 16,7-3-3-16,0-5-1 0,1-1-2 15,1-1-1-15,0 2 2 16,-6 7 4-16,0 4 24 0,0 7-24 15,-3 4-6-15,3 6-2 0,2 4 2 16,-4-2 2-16,4-2-4 0,2-2-15 16,-2-5 1-16,5-3 6 0,4-10 5 15,2-4-2-15,2-5 2 16,1-3 2-16,-1 0 2 0,-1 1 0 16,-6 2-8-16,-4 5 7 0,-5 2 1 15,-10 5 0-15,-4 4 6 0,-4 3 12 16,-1 0 13-16,-6 8-8 0,-6 4-19 15,-2 1 0-15,-5 3-3 0,-1 2-1 16,-1 1 0-16,1 0 3 16,6-2-3-16,2-1 0 0,5-2-1 15,4-2 0-15,0-2 1 0,3-1 0 16,1-6-4-16,5 0 5 0,4-3 8 16,5-4 14-16,3-11 5 15,9-6-11-15,4-7-8 0,5-7-5 16,6-6-3-16,0-2-1 0,0-6 0 15,0 1 2-15,-5-4 1 0,-3-2-2 16,-5 0 2-16,-4-4 4 0,-4-1 1 16,-4 1-2-16,-5 4-1 0,-5 2-1 15,-4 12 0-15,-2 8 0 16,0 11 11-16,-5 9 5 0,-3 9-9 16,-5 5-10-16,-1 14-1 0,-6 15 0 15,-2 13-1-15,-4 9 1 0,0 11-6 16,3 3-3-16,4 3 1 0,5 3 4 15,8-3 1-15,5-6 3 0,1-6 0 16,7-9-2-16,4-5 2 16,4-9 0-16,0-3 0 0,6-5 1 15,0-8-1-15,5-4 0 0,-2-9 0 16,6-6 2-16,1-2-2 0,0-8 5 16,-3-6-5-16,-2-2 0 0,-3-1 2 15,-7 0 1-15,-5 5-2 16,-7 6 3-16,-4 8 25 0,-8 0 4 15,-8 13-29-15,-6 8-2 0,-3 8 5 16,1 4-4-16,5 2-2 0,7-2 0 16,9-4-2-16,3-4-2 0,15-8-2 15,9-6 0-15,5-10 2 0,8-7 6 16,0-12-1-16,2-6-2 16,-2-4 0-16,-7-1 6 0,-12 3 0 15,-7 5 1-15,-11 3-2 0,-3 4 0 16,-15 5-8-16,-2 2-39 0,-7 7-55 15,-1 0-30-15,1 6-127 16,-1 3-215-16</inkml:trace>
  <inkml:trace contextRef="#ctx0" brushRef="#br0" timeOffset="92848.6012">9094 11871 610 0,'0'0'0'0,"0"0"101"15,0 0-30-15,0 0-29 0,0 0-19 16,0 0 9-16,0 0-2 0,0 0 3 16,20 213 4-16,-28-189-10 0,0-4-5 15,-2-5-4-15,0-5-3 0,1-2-1 16,0-7-6-16,1-1-2 15,-1-4 1-15,0-7-2 0,7-3-1 16,2-7-3-16,9-4-2 0,8-5 0 16,11-5-1-16,8 3-2 0,7 0 4 15,2 2 0-15,3 5-2 16,-3 9 2-16,-2 9-72 0,-4 7-160 16,-7 3-50-16,-7 5-228 0</inkml:trace>
  <inkml:trace contextRef="#ctx0" brushRef="#br0" timeOffset="93129.2996">9663 11894 753 0,'0'0'0'16,"0"0"8"-16,0 0 2 0,0 0 15 16,0 0 6-16,0 0 22 15,0 0-14-15,0 0-6 0,-56 214-12 0,64-197-8 16,9-11 1-16,7-6 4 15,8-5 1-15,5-14 2 0,6-10-1 16,3 0-2-16,-2-4 2 0,-2-1-3 16,-5-1 1-16,-10 0 10 0,-9 3 13 15,-12 6-14-15,-6 4-17 16,-16 2-4-16,-10 5-5 0,-8 8-2 16,-8 7-42-16,-1 2-7 0,1 14-29 15,2 2-17-15,7 2-38 0,10 2-121 16,4-7-48-16</inkml:trace>
  <inkml:trace contextRef="#ctx0" brushRef="#br0" timeOffset="93672.4876">10491 11843 709 0,'0'0'0'0,"0"0"83"0,0 0-18 15,0 0-38-15,0 0-14 0,0 0-1 16,0 0 3-16,0 0 8 0,0 0 1 16,-87 132 2-16,76-111-1 0,7 1-6 15,2-4-7-15,2-4-4 0,2-2 1 16,7-2-2-16,-2-9 0 16,7-1 0-16,1 0 2 0,4-5 2 15,1-1-3-15,2 1-1 0,-2 3 3 16,0 2-1-16,-2 2 2 0,-1 7 12 15,-1 2-9-15,1-1-8 0,4-8-2 16,2-2 0-16,3-14 2 16,2-8-3-16,3-7-3 0,4-5 0 15,0-5-25-15,3 0 18 0,-4-4 0 16,0-1 1-16,-1-3-3 0,-3 1 4 16,0-8-14-16,-5-2-8 0,-2-2-7 15,-1-1-9-15,0 3 20 16,0 0 11-16,-1 6 10 0,-7 3 2 15,-2 8 0-15,-2 8 25 0,-7 11 7 16,1 7 10-16,-4 7 6 0,0 3-15 16,-4 3-17-16,-1 12-16 0,-4 13 0 15,0 11-1-15,2 8 0 16,-1 12 2-16,0 5-1 0,3 8 0 16,-3 2 0-16,4-4 0 0,4-5 0 15,0-6 3-15,0-5-1 0,3-4 0 16,-2-2-1-16,0-7-1 0,0-6 0 15,-1-6 0-15,0-10-6 0,4-3-10 16,-2-9-43-16,0 0-46 16,0-4-112-16,-2-11-51 0</inkml:trace>
  <inkml:trace contextRef="#ctx0" brushRef="#br0" timeOffset="93996.2588">10907 11681 352 0,'0'0'0'0,"0"0"116"16,0 0-20-16,0 0-8 0,0 0-36 16,0 0-9-16,0 0 5 0,0 0-20 15,0 0-7-15,424 51-6 0,-367-57 0 16,-3-2-7-16,-7-2 3 16,-7-2 7-16,-8 0 13 0,-6 0 16 15,-12 5-6-15,-5 0-5 0,-8 2 9 16,-1 2 4-16,-8 2-25 0,-4 1-18 15,-3 1-3-15,-4 8-2 0,-2 4-2 16,1 5 0-16,0 6-2 16,2 1 2-16,2 7 0 0,5 3 0 15,6 0 2-15,5 0 9 0,8-3-5 16,6-5 0-16,6-2-4 0,4-2 1 16,-1-6 0-16,2-3-4 15,2-6-94-15,-1-6-21 0,4-2-38 16,-3-2-66-16,-3-11-137 0</inkml:trace>
  <inkml:trace contextRef="#ctx0" brushRef="#br0" timeOffset="94104.9921">11642 11897 827 0,'0'0'0'16,"0"0"117"-16,0 0-103 16,0 0-22-16,0 0-87 0,0 0-161 15,0 0-178-15</inkml:trace>
  <inkml:trace contextRef="#ctx0" brushRef="#br0" timeOffset="95633.9236">14186 11637 584 0,'0'0'0'0,"0"0"0"15,0 0 73-15,0 0-15 0,0 0-30 16,0 0 7-16,0 0 14 0,0 0-13 16,0 0-12-16,-199 28-1 0,176-9-8 15,0 6 1-15,2 5-7 16,2 1-5-16,6 2-3 0,5-3-2 16,8-4 1-16,0-2 0 0,10-6 0 15,3-3 0-15,8-5 0 0,2-6 0 16,3-4 6-16,3-11 0 15,-1-3 0-15,2-5-2 0,-2-3-2 16,1 1 1-16,-2 0 3 0,1 0 11 16,-5 9 27-16,-4 7 12 0,-5 5-26 15,-8 13-23-15,0 12 0 0,-3 1-5 16,2 2 1-16,0-1-2 0,0-6-2 16,2-8-9-16,6-3 4 15,6-7-6-15,5-3-5 0,8-9-8 16,4-8-20-16,3-1-30 0,4-1-16 15,-4 1-24-15,-4 5 49 0,-5 0 42 16,-3 3 27-16,-8 3 16 0,-2 0 23 16,-6 3 20-16,-7 1 21 0,1 0-1 15,-4 1 1-15,-1-2 0 16,0 1-28-16,0-1-12 0,0 1-13 16,-4 2-19-16,-2 1-12 0,-5 5-4 15,-3 6-6-15,-4 3 4 0,-1 1 7 16,-1 4 0-16,1 1 0 0,5 0 0 15,2-2 0-15,5-4 0 0,6-3 0 16,1-7-1-16,12-4 1 16,1-2-1-16,9-15 4 0,10-7-1 15,4-11 0-15,12-4-1 0,3-6-1 16,2-4 0-16,0-5 0 16,0-2 0-16,-1-4-1 0,-1-2 1 15,-4-5 0-15,-2-4 0 0,-5-2 2 16,-8 0-2-16,-9 5 0 0,-12 9 0 15,-9 10 0-15,-4 16 0 0,-9 13-17 16,-5 14 7-16,-2 6-3 0,-5 14 8 16,-6 17 2-16,-5 16-9 0,-4 14 8 15,-2 12-2-15,4 4 4 16,7 6 1-16,8-3 1 0,8 1 0 16,10-8 8-16,3-6-6 0,10-9 2 15,8-10-4-15,3-10 0 0,4-7 2 16,3-9-1-16,1-9-1 0,0-8 0 15,2-5 3-15,1-3 0 0,-3-11-1 16,1-4 1-16,-3-4-2 16,-1-3-1-16,-1-2 0 0,-1 3 5 15,-2 0 11-15,-1 7-4 0,-7 2-1 16,-3 8-5-16,-7 0-2 0,-1 2-2 16,-3 4 3-16,0-1-2 0,0 2-2 15,-4 0 0-15,1-1 1 16,-2 1 0-16,-4-2-4 0,-2 2 4 15,-1 3-1-15,-2 3-2 0,-3 5 2 16,0 0-1-16,-3 4 0 0,0 4-1 16,1 0 1-16,1 2 0 0,2 4 0 15,4 0 0-15,1-2 0 16,4 2-2-16,0-2 2 0,6-4 0 16,0-2 0-16,1-5 0 0,0-4 0 15,3-3 0-15,4-2 0 0,-2-3 3 16,7 0 1-16,-2-2 0 0,1-5-3 15,4-2 1-15,-4 2 1 0,3 1-2 16,-3-4 0-16,1 3 2 16,1-4 6-16,-1-2 4 0,2 1-4 15,0-5-1-15,3-2-2 0,-2-2-4 16,6-5-2-16,-1-2 0 0,2-3 3 16,1-6-4-16,-2-6 2 15,-4-3 0-15,1-6-1 0,-6-3 0 16,-6-2 1-16,-1 0-1 0,-5-1 1 15,-1 1-1-15,-8 4 1 0,-3 3-1 16,-3 8 2-16,-2 12-2 0,1 12 3 16,-2 12 6-16,-3 6 7 0,-3 21-8 15,-2 14-10-15,-5 21 0 16,-1 16 1-16,4 4-5 0,6 6-14 0,11-9-3 16,11-1-8-16,15-9-21 15,10-5-9-15,7-7-27 0,7-10-58 16,1-1-101-16,6-6-165 0</inkml:trace>
  <inkml:trace contextRef="#ctx0" brushRef="#br0" timeOffset="96072.0864">17087 11500 537 0,'0'0'0'0,"0"0"175"16,0 0-83-16,0 0-10 0,0 0-17 15,0 0 5-15,0 0-10 16,0 0 13-16,0 0 3 0,252 5-25 15,-197-14-23-15,-6 3-22 0,-7 5-12 16,-9 1-68-16,-8 0-18 0,-6 0 20 16,-2 1-35-16,0 2-117 0,0-3-64 15</inkml:trace>
  <inkml:trace contextRef="#ctx0" brushRef="#br0" timeOffset="96506.5255">17921 11294 597 0,'0'0'0'0,"0"0"173"0,0 0-84 16,0 0-10-16,0 0-30 0,0 0-1 15,0 0 3-15,0 0-18 16,0 0 1-16,-13 193 2 0,6-166-16 15,0 0-8-15,-1-4-1 0,1-2-4 16,-1-3-3-16,3-2 0 0,-4-2-2 16,2 2 0-16,-3-3-2 0,3-3 0 15,1 0-4-15,1-5-4 16,0-1 7-16,1-4 0 0,4 0 2 16,0-9 1-16,1-4-1 0,8-3-2 15,2-3 2-15,10-1-1 0,3-7 1 16,5-1-1-16,5-1 0 15,1 3 4-15,1 3 2 0,-1 0 7 16,-2 6 12-16,-2 4 4 0,-5 7-3 16,-7 6-15-16,-4 9-8 0,-9 7-3 15,-1 8 0-15,-1 0 11 0,-2 2-4 16,0 0-2-16,2-1-1 0,-2-1-2 16,2-2 0-16,1-1-1 0,2-2-1 15,2-5 0-15,0-1-133 16,1-1 3-16,2-3-86 0,0-3-128 15</inkml:trace>
  <inkml:trace contextRef="#ctx0" brushRef="#br0" timeOffset="96849.4754">18840 11453 618 0,'0'0'0'0,"0"0"125"16,0 0-5-16,0 0-22 16,0 0-28-16,0 0-25 0,0 0-21 15,0 0-9-15,0 0-1 0,-94-57 5 16,66 66-4-16,-2 4-5 0,1 4-5 16,1 4 0-16,3 2 5 15,6 6 1-15,5 2 1 0,6-1 3 16,8 1 2-16,3-3 5 0,10-1 0 15,8-2-7-15,3-4 5 0,5-1-4 16,3-2-9-16,0-4-4 0,0-2 0 16,-1-5-2-16,-4-1-2 0,-2-3-75 15,-3-1 10-15,-3-2-11 16,-4-3-2-16,-2-5-39 0,-3 1-77 16,-1-7-12-16,-2 0 8 0,-5-5-101 15</inkml:trace>
  <inkml:trace contextRef="#ctx0" brushRef="#br0" timeOffset="97005.4514">18878 11550 453 0,'0'0'0'16,"0"0"239"-16,0 0-133 16,0 0-26-16,0 0-23 0,0 0 0 15,0 0 1-15,0 0-19 0,0 0-15 16,-210 62-12-16,185-41-7 0,7-1-4 16,2-1-2-16,6-4-23 0,6-3-31 15,4-4-58-15,7-5-38 16,9-3-23-16,4-6-54 0</inkml:trace>
  <inkml:trace contextRef="#ctx0" brushRef="#br0" timeOffset="97253.3101">19323 10887 740 0,'0'0'0'0,"0"0"150"0,0 0-36 15,0 0-87-15,0 0-6 0,0 0 10 16,0 0-2-16,0 0 6 16,-87 306 26-16,82-240-3 0,5-1-17 15,3-7-15-15,3-6-18 0,1-8-5 16,-3-8-1-16,-1-4-4 0,-3-10-15 16,0-6-30-16,0-4-30 0,0-7-20 15,0-5-45-15,0-4 26 0,0-9-30 16,-2-3-25-16,-7-8-15 15</inkml:trace>
  <inkml:trace contextRef="#ctx0" brushRef="#br0" timeOffset="97358.9288">19122 11372 484 0,'0'0'0'0,"0"0"0"16,0 0 87-16,0 0-55 0,0 0-18 0,0 0-11 16,0 0 0-16,0 0-6 15,0 0-322-15</inkml:trace>
  <inkml:trace contextRef="#ctx0" brushRef="#br0" timeOffset="98282.9206">22258 11001 549 0,'0'0'0'0,"0"0"126"16,0 0-71-16,0 0-33 0,0 0 20 15,0 0 7-15,0 0-9 0,0 0 21 16,0 0-7-16,-14 213-6 0,17-165 3 15,0 0-11-15,-1-2-8 0,0-5-5 16,-2-3-9-16,0-1-5 16,0-4 5-16,0-4-1 0,-4-1 2 15,1-3 0-15,3-5-7 0,0-2-5 16,1-4-6-16,5-2 4 0,-1 1-4 16,-1-5-2-16,-1 1-10 15,-2-5-11-15,0 0-22 0,-1-4-23 16,0 0-22-16,-1 0-50 0,-6-5-94 15,-7-4-103-15</inkml:trace>
  <inkml:trace contextRef="#ctx0" brushRef="#br0" timeOffset="98778.8661">18748 11146 453 0,'0'0'0'0,"0"0"74"15,0 0 6-15,0 0-14 0,0 0-10 16,0 0 3-16,0 0 43 0,0 0-4 16,0 0-7-16,174 16-8 15,-86-27-13-15,4-1-11 0,2-1-43 16,-4 6-11-16,-7-2-10 0,-6 3-94 15,-4 2-20-15,-5-2-39 0,-2 3-108 16,-4-4-166-16</inkml:trace>
  <inkml:trace contextRef="#ctx0" brushRef="#br0" timeOffset="105041.3898">22759 11106 665 0,'0'0'0'0,"0"0"230"16,0 0-131-16,0 0-21 0,0 0-44 16,0 0-21-16,0 0-4 0,0 0-1 15,-111 1-4-15,96 20-3 16,0 6-1-16,6 5 0 0,-1 6 0 16,3 6-1-16,-1 1 2 0,3 1 0 15,1 0-1-15,3-3 0 0,1-3 0 16,0-1-2-16,1-5 2 0,4-1 0 15,1-6 0-15,5-5-1 0,2-8-3 16,5-7 0-16,4-7 3 16,6-7 2-16,4-12 7 0,6-6-2 15,0-10 4-15,1-5 0 0,-1-4 1 16,-2-4 4-16,-4-2 17 0,-6-1 15 16,-6 2 6-16,-10 6-14 0,-9 3-9 15,-7 6-7-15,-11 7-16 16,-5 10-4-16,-2 6-3 0,-1 11 0 15,-3 1-4-15,2 15-18 0,3 1-13 16,6 8-36-16,5 3-80 0,4 0-45 16,2 3-190-16</inkml:trace>
  <inkml:trace contextRef="#ctx0" brushRef="#br0" timeOffset="105310.6604">23155 11651 864 0,'0'0'0'0,"0"0"165"15,0 0-44-15,0 0-29 16,0 0-42-16,0 0-26 0,0 0-9 15,0 0-8-15,0 0-5 0,3-91 1 16,-3 90-3-16,0 0 0 0,1 1-18 16,0 0-65-16,5 1-87 0,-1 2-22 15,-2 1-149-15</inkml:trace>
  <inkml:trace contextRef="#ctx0" brushRef="#br0" timeOffset="107054.35">23790 11246 377 0,'0'0'0'0,"0"0"32"16,0 0 30-16,0 0-22 0,0 0-7 16,0 0 0-16,0 0-8 0,0 0-8 15,0 0-4-15,-6-7-5 16,7 3 0-16,1 1-1 0,-2 2-2 15,2-2 1-15,-2 1 10 0,0 1 0 16,0-1-2-16,1 2-2 0,-1 0-5 16,0 0 3-16,0 0 6 0,0 0-3 15,0 0-1-15,0 0 0 16,0-1-2-16,0 0 1 0,0 1 11 16,0 0-5-16,0 0-6 0,0 0 2 15,0 0-3-15,0 0 1 0,0 0-5 16,0 0-5-16,-1 0 2 0,1 0 0 15,-1 0 1-15,1 0 0 0,0 0 1 16,0 0 0-16,0 0-2 0,0 0 0 16,0 0-2-16,0-1 1 15,-1 1 0-15,-2-2 0 0,3 2 0 16,0 0 1-16,0 0-1 0,0 0-1 16,0 0-1-16,0 0 0 0,0 0 2 15,0 0-2-15,0 0 0 0,0 0 4 16,0 0 0-16,0 0 1 15,0 0 4-15,1 0 5 0,-1 0 5 16,0-3-9-16,0 0-2 0,0 3 4 16,0-2-2-16,-2 1 0 0,2 1-2 15,0-2-1-15,0 2-2 16,0 0-2-16,0 0-1 0,0 0-2 16,0 0 0-16,0 0 1 0,0 0-1 15,0 0 0-15,0 0 1 0,0 0-1 16,-1 0 0-16,1 0 0 0,-1 0-3 15,-1 9 5-15,0 3 7 0,-3 6-1 16,0 5-2-16,-4 1 0 0,2 2 0 16,-1-2-1-16,3 0-2 15,2-4-2-15,3-4 0 0,0 0 0 16,9-2 0-16,2-1 5 0,6-2 4 16,5-2 7-16,3-4 10 0,7-1 7 15,6-4 0-15,1 0-15 16,3-6-12-16,-3-1-3 0,-4-1-2 15,-6 1-4-15,-7 1-72 0,-6-2-16 16,-4 1-27-16,-4-4-86 0,-4-3-34 16,-1 0-66-16</inkml:trace>
  <inkml:trace contextRef="#ctx0" brushRef="#br0" timeOffset="107236.7377">24095 11122 794 0,'0'0'0'15,"0"0"107"-15,0 0-22 0,0 0 7 16,0 0-33-16,0 0 6 16,0 0-5-16,0 0-27 0,0 0-15 15,-40 400-9-15,38-362-4 0,1-2-3 16,1-6 0-16,0-3-4 0,0 0-63 16,6-6-48-16,-1-1-16 0,4-2-87 15,-4-6-196-15</inkml:trace>
  <inkml:trace contextRef="#ctx0" brushRef="#br0" timeOffset="107492.9539">24617 11742 887 0,'0'0'0'15,"0"0"103"-15,0 0-9 0,0 0-39 16,0 0-22-16,0 0-22 0,0 0-10 16,0 0-2-16,0 0-29 0,26-87-31 15,-25 83-75-15,2 0-90 16,-1 2-116-16</inkml:trace>
  <inkml:trace contextRef="#ctx0" brushRef="#br0" timeOffset="108022.0632">25009 11015 519 0,'0'0'0'0,"0"0"63"0,0 0 6 15,0 0-5-15,0 0-33 16,0 0-20-16,0 0 23 0,0 0 33 16,0 0-14-16,76 38-13 0,-40-18-5 15,2 0-10-15,1 1-3 0,-1-2-1 16,-3 1-8-16,-7-1 5 0,-7-1 1 15,-5-1 1-15,-10 2 4 0,-6-1 9 16,-3 2 1-16,-14-2-12 0,-3 3-12 16,-10-3-3-16,-3 2-5 15,-2 1 0-15,-1-2-1 0,5 3 0 16,10 1-1-16,9 1 0 0,12-1 4 16,3-1-5-16,13-3 0 0,5-2 1 15,5-2 1-15,8-6-1 16,2-2 0-16,3-1-43 0,-1-2-48 15,-3-1-31-15,-5-2-129 0,-4-1-56 16</inkml:trace>
  <inkml:trace contextRef="#ctx0" brushRef="#br0" timeOffset="108221.4968">25534 11566 1078 0,'0'0'0'0,"0"0"165"0,0 0-78 16,0 0-48-16,0 0-29 15,0 0-8-15,0 0 1 0,0 0-3 16,0 0 0-16,73-48-128 0,-57 42-24 16,2 2-94-16,-5 0-125 0</inkml:trace>
  <inkml:trace contextRef="#ctx0" brushRef="#br0" timeOffset="109034.3666">26309 11185 359 0,'0'0'0'0,"0"0"100"15,0 0-28-15,0 0-2 0,0 0-12 16,0 0-8-16,0 0 5 0,0 0-11 16,0 0-18-16,-49-36-9 0,42 38-3 15,-2 11-2-15,-1 1-1 16,-4 5 5-16,-3 10 1 0,0 4-6 16,-1 11-7-16,0 0 1 0,0 2 12 15,4-2-1-15,7-8-3 0,7-8-5 16,4-4 0-16,7-8-1 0,5-8 7 15,6-4 5-15,1-6 2 0,8-10 16 16,2-8-8-16,5-9-1 16,3-4-1-16,-1-2-9 0,0-4-1 15,-10 1 3-15,-3 1 0 0,-9 2 2 16,-8 5 2-16,-9 2 1 0,-2 6-4 16,-17 5-5-16,-9 9-8 0,-7 8-5 15,-9 3-5-15,-2 13 3 16,-2 6-2-16,2 4-64 0,7 4-52 15,5 2-44-15,9-5-44 0,10-1-21 16,7-7-89-16</inkml:trace>
  <inkml:trace contextRef="#ctx0" brushRef="#br0" timeOffset="109403.8736">27197 10960 812 0,'0'0'0'16,"0"0"0"-16,0 0 1 0,0 0 54 15,0 0-10-15,0 0 21 16,0 0-4-16,0 0-10 0,0 0-10 16,-502 659-18-16,415-581-11 0,-3-3-10 15,1-2 0-15,8-2-6 0,6-6-17 16,13-10 3-16,11-8 0 0,12-8-20 15,14-5-27-15,11-3-82 16,7-8-165-16,7-10-96 0</inkml:trace>
  <inkml:trace contextRef="#ctx0" brushRef="#br0" timeOffset="110348.6962">27109 11508 503 0,'0'0'0'16,"0"0"78"-16,0 0 29 0,0 0-7 15,0 0-37-15,0 0 4 0,0 0-40 16,0 0-5-16,0 0-1 0,48 0 13 15,-15 11-10-15,3 1-4 0,0 4 6 16,-4-1 3-16,-4 2-3 0,-7-1 0 16,-9-1-11-16,-3-2-2 15,-8 0 9-15,-1-2 5 0,-11 4 6 16,-7-3-14-16,-8 4-12 0,-4-2-2 16,-6 1-4-16,0 2 1 0,2-2-1 15,1 1-2-15,11 0 1 16,5-2 0-16,10 1 0 0,6 1-5 15,1 0 1-15,9-1 0 0,7 2 5 16,3-4 0-16,4-2 0 0,0 1 1 16,-1-3-1-16,0 1-2 0,1-4-30 15,-4 0-34-15,2-3-51 16,1-3 2-16,-1-7-54 0,1-4-90 16,1-5-22-16</inkml:trace>
  <inkml:trace contextRef="#ctx0" brushRef="#br0" timeOffset="110564.0375">27568 11539 715 0,'0'0'0'16,"0"0"88"-16,0 0-48 0,0 0 35 0,0 0-18 16,0 0-10-16,0 0-2 0,0 0-12 15,-25 219 10-15,23-185 3 0,2 0-20 16,6-6-18-16,4-6-4 15,0-5-8-15,3-4-38 0,-2-5 8 16,0-6-3-16,2-2-22 0,-2 0-4 16,3-4-28-16,0-8-75 0,0-5 1 15,-1-2-17-15,-4-6-117 0</inkml:trace>
  <inkml:trace contextRef="#ctx0" brushRef="#br0" timeOffset="110717.7577">27711 11675 844 0,'0'0'0'0,"0"0"124"0,0 0-21 15,0 0-17-15,0 0-38 0,0 0-17 16,0 0-4-16,0 0-10 16,0 0-4-16,3 339-6 0,-3-303-4 15,2-3-3-15,0-4 0 0,1-1 0 16,0-3-169-16,-2-1-23 0,0-1-171 16</inkml:trace>
  <inkml:trace contextRef="#ctx0" brushRef="#br0" timeOffset="120225.9307">30044 11106 283 0,'0'0'0'16,"0"0"123"-16,0 0-66 0,0 0-3 15,0 0-1-15,0 0-10 0,0 0 14 16,0 0 25-16,31-142-13 0,-26 127-3 16,1 5-9-16,-5 1-25 0,0 5-1 15,-1 3-1-15,0 1-10 16,0 0-12-16,0 1-5 0,-2 6 12 15,-7 4-1-15,2 2 7 0,-3 5-1 16,-1 0-9-16,-1 3-5 0,-3 4-2 16,-1 4-2-16,-4 1 1 0,-3 4 2 15,-2 3-4-15,-3 1-1 16,0 0 0-16,1 0 2 0,0 0-2 16,5-2 0-16,4 3 2 0,5-2-2 15,7-1 0-15,6-1 1 0,1-2-1 16,10-2 4-16,8-4-4 0,2-3 0 15,6-3 5-15,0-3-3 0,3-4-2 16,-2-4 0-16,1-2 5 16,0-2-6-16,-2-2 2 0,-1-1 1 15,-2 1-3-15,2-3-26 0,-3 0 2 16,-1-1-33-16,-7 0-10 0,-1 0-22 16,-4-5-50-16,-4 1-33 0,-6-6-70 15</inkml:trace>
  <inkml:trace contextRef="#ctx0" brushRef="#br0" timeOffset="120433.0145">29774 11309 585 0,'0'0'0'16,"0"0"225"-16,0 0-122 0,0 0-6 15,0 0-54-15,0 0-35 0,0 0-6 16,0 0-3-16,0 0-54 16,394 72-73-16,-362-56-36 0,-2-5-71 15,-4-4-99-15</inkml:trace>
  <inkml:trace contextRef="#ctx0" brushRef="#br0" timeOffset="120785.3069">30392 11439 323 0,'0'0'0'0,"0"0"106"16,0 0-23-16,0 0 0 0,0 0-5 15,0 0-13-15,0 0-7 16,0 0-42-16,0 0-4 0,-23 182-3 16,23-164 0-16,2-6-5 0,3-1 1 15,3-5 1-15,2-3 2 0,1-3 8 16,6-5-2-16,-2-6-2 0,6-1 7 15,3-5 2-15,-3 3-6 16,1-3-6-16,-5 3 3 0,0-1 12 16,-5 7 12-16,-4 0 1 0,-5 4 4 15,-1 4-2-15,-1 0-17 0,-1 3-13 16,0 6-3-16,0 5 9 0,0 3-9 16,0-2-4-16,3 1-1 0,5-5 0 15,7-2 1-15,1-2-1 16,0-3-2-16,-1 0-48 0,-1-1 8 15,0 1-32-15,-4-2-96 0,-1 2-121 16,-4-4-147-16</inkml:trace>
  <inkml:trace contextRef="#ctx0" brushRef="#br0" timeOffset="121135.6126">30909 11534 596 0,'0'0'0'0,"0"0"165"0,0 0-65 16,0 0-27-16,0 0-52 0,0 0-13 16,0 0-5-16,0 0 0 0,0 0 1 15,-8 167 0-15,14-167 4 16,0 0 4-16,3-5-4 0,3-9-4 15,0-2-3-15,-1 1 0 0,2-2 0 16,0 5 0-16,3 2-2 0,-3 2 2 16,0 5 47-16,-3 3 9 0,-5 9-29 15,0 3-2-15,-2 5 2 0,-2 0-14 16,0 2-10-16,2-1-2 16,0-1 0-16,1-4-2 0,-2 0 0 15,4-5-40-15,-2-1-28 0,4-5-24 16,3 0-60-16,-1-2-113 0</inkml:trace>
  <inkml:trace contextRef="#ctx0" brushRef="#br0" timeOffset="121592.4653">31714 11194 633 0,'0'0'0'0,"0"0"118"0,0 0-13 16,0 0-42-16,0 0-18 0,0 0-9 16,0 0-17-16,0 0-13 0,-31-1 0 15,15 22 2-15,0 4 1 0,2 3 0 16,0 5-2-16,2 4 7 0,4-1 5 15,3 2 11-15,5-2-3 16,0 0-3-16,10-5-11 0,2-2-4 16,3-4-3-16,6-6 1 0,-3-5-3 15,5-1 0-15,3-10 1 0,1-2 1 16,3-1 9-16,3-7 4 0,2-4-4 16,2-5-4-16,0-3-1 0,1-3-2 15,-2-6-2-15,-6 0-1 16,-4-8-3-16,-7-1-2 0,-7-1 0 15,-5-1 11-15,-7-1-10 0,-4 7 2 16,-9 4-5-16,-8 4 4 0,-8 8 21 16,-2 8-13-16,-10 9-10 0,-2 3 0 15,-2 9 0-15,0 7-65 16,7 0 2-16,5 1-9 0,9 5-86 16,6 0-62-16,7-1-143 0</inkml:trace>
  <inkml:trace contextRef="#ctx0" brushRef="#br0" timeOffset="121892.8117">32164 11018 726 0,'0'0'0'0,"0"0"164"16,0 0-87-16,0 0-42 0,0 0-17 16,0 0-3-16,0 0 7 0,0 0 6 15,0 0 6-15,-160 214 10 16,128-157-7-16,-1-2 0 0,-2 2-5 16,-4-1-17-16,-2-4-11 0,1-1-4 15,-1-5 0-15,1-5 0 0,-1-1-55 16,1-4-18-16,4-3-34 0,4-2-5 15,8-8-46-15,6-1-166 0</inkml:trace>
  <inkml:trace contextRef="#ctx0" brushRef="#br0" timeOffset="143836.2411">22009 12415 300 0,'0'0'0'0,"0"0"48"16,0 0-7-16,0 0-10 16,0 0-1-16,0 0-2 0,0 0 3 15,0 0-15-15,38-21-2 0,-29 21 9 16,5 0-11-16,2 0-9 0,6 6-2 15,6 2 0-15,6-1-2 0,7 3-27 16,5 0-13-16,4-1 15 16,4 0 21-16,8 2 5 0,3-3 0 15,9 1 4-15,8-1 7 0,8-4 13 16,8-1-4-16,10-2-9 0,-1-1 5 16,8 0-22-16,7-4 6 0,5-2 0 15,8 2 0-15,6 0-47 16,2 2-13-16,0-2-22 0,1 2 6 15,-2-1 31-15,0 1 38 0,0 1 10 16,3 1 17-16,-2 0 51 0,-5 1-1 16,-2 6-7-16,-5-1-23 0,-7 1-27 15,-2 3-6-15,-6-4-5 16,-4 3 1-16,-5-2-4 0,-6 0 2 16,-10-1 1-16,-11-3 12 0,-9 0 25 15,-14-1-3-15,-11 0-72 0,-15-2 72 16,-10 0 45-16,-10 3-75 0,-11-3-8 15,-14 3-12-15,-16-3 28 0,-10 0 7 16,-18 0-19-16,-14 0 2 16,-12-3 13-16,-18-4 0 0,-13 4-2 15,-10-1-2-15,-14-2-8 0,-8 4-2 16,-7-1-1-16,-16 2-1 0,-8 1-1 16,-6 0 0-16,-6 0 1 0,-1 0-1 15,-1 0 1-15,-1 0-1 16,-8 1 0-16,10 4 3 0,2-2-1 15,8 0 6-15,8 1 1 0,5 2 0 16,4 4-2-16,9 0-5 0,5-1-2 16,11 3 0-16,12-4 1 15,13-1-1-15,15 1-5 0,14 0-4 16,21-2 1-16,21-3-3 0,21-3-17 16,21 1-2-16,19-1-50 0,21 0 47 15,18-3 30-15,19-4 2 0,10 1 1 16,14 1 0-16,11 1 0 0,11 3 15 15,13 0-2-15,8 1 5 0,9 0-3 16,7 0-6-16,4 2-5 16,6 4-2-16,0-1-2 0,0 3 0 15,2-2-27-15,0 2 23 0,-1 1 4 16,-6-2 0-16,-6 2 0 0,-3 0 20 16,-8-1 16-16,-3 2 8 0,-7-1-5 15,-13-4 11-15,-9 5-17 16,-8-5-10-16,-12 0-3 0,-9 1-7 15,-13-2-4-15,-10-2-6 0,-14 1-1 16,-15-1-1-16,-15-1 0 0,-18-1 0 16,-11 0-2-16,-21 0 2 0,-16 0 1 15,-17 2-1-15,-15-1-1 0,-15 1 0 16,-17-1 3-16,-8 0-3 16,-17 1 0-16,-10-1 2 0,-9 0-2 15,-10 1-1-15,-9 3 1 0,0-4 3 16,-4 5-1-16,-5-1-2 0,2 2 0 15,2-1 0-15,6-2 2 0,10 2-2 16,8-2 0-16,11 2 3 16,3 1-3-16,15-2 0 0,10-2 3 15,17 0-3-15,14-2 0 0,20 2 2 16,17-2-3-16,20 1 1 0,18-2 0 16,14 0 1-16,30 0-1 15,18 0-16-15,24 0 10 0,22-1-10 0,19 0 0 16,14-1 1-16,17 0 8 15,7 1 6-15,13 0-3 0,13 1 2 16,7 0 2-16,10 0 0 0,1 4 0 16,-6 0 0-16,-1 2-1 0,-3-1 1 15,-5-2 23-15,-1 2 7 16,-6 1-7-16,-9-1-2 0,-15 1-7 16,-8 1-6-16,-14-1-4 0,-13 0-2 15,-12-2-2-15,-12-1 0 0,-16-1 2 16,-17-1-2-16,-18-1 3 0,-18 0-4 15,-15 0 2-15,-11-4 12 0,-18-2 62 16,-18-5-67-16,-14-2-4 16,-20 0 2-16,-19 1-1 0,-15-1-4 15,-18-1 0-15,-16 2 0 0,-15-2-1 16,-15 3 0-16,-19-4 0 0,-12 5-2 16,-10-1-4-16,-11-1 1 0,-2 2 3 15,-4-2 0-15,-5 4 2 16,7-1 0-16,4 4-4 0,7-1 3 15,11 2 0-15,8 0 0 0,16 1 0 16,22 0 2-16,20 0-1 0,28-2 0 16,27 1 0-16,31 1 0 0,28-6 2 15,28 2-3-15,35 0-82 16,32-4 10-16,26 3-11 0,27 2-66 16,22-1-135-16</inkml:trace>
  <inkml:trace contextRef="#ctx0" brushRef="#br0" timeOffset="147937.7384">29762 12447 366 0,'0'0'0'0,"0"0"104"16,0 0-91-16,0 0-6 0,0 0 1 15,0 0 15-15,0 0 35 0,0 0 32 16,0 0-12-16,608 26 5 0,-477-29-13 15,8-2-18-15,-1 4-22 0,-6 1-15 16,-7 0-11-16,-10 7-2 16,-7 1-2-16,-6-1 0 0,-8 2-7 15,-2-6-3-15,-4 2 6 0,-7 0 2 16,-6-5 2-16,-12 4 0 0,-9 0 2 16,-14 2-3-16,-14 2 1 0,-13-4 0 15,-5-4 1-15,-8 0-1 16,-8 0 44-16,-9-1-26 0,-11 1-13 15,-4-3-3-15,-10 0-2 0,-6-5 0 16,-6 7 1-16,-10-3-1 0,-6 2-3 16,-6-1-3-16,-9-3-7 0,-6 2 4 15,-6 0 0-15,-11-2 4 16,-4 0 2-16,-5 2 1 0,-4 1 2 16,2 0 0-16,2 1 0 0,11 2 0 15,8 0 0-15,15 4 0 0,15-1 0 16,13 2-1-16,16 1 1 0,14-4-2 15,16 2-1-15,10-2-5 0,21 0-45 16,15 1 53-16,23-2 0 16,23 1 0-16,20-1 8 0,16 1 0 15,18-2 1-15,6 3 3 0,4 0-1 16,-1-2 8-16,-7 2 3 0,-2 1-2 16,-6 2 8-16,-9 1-2 0,-14 4-9 15,-14-3-13-15,-22 4-4 16,-23 0 0-16,-20-4 0 0,-24 2-12 15,-18-3-23-15,-25-2 22 0,-25 1 9 16,-28-4 2-16,-22-2 0 0,-19 0 1 16,-13-4 2-16,-7-3 0 15,-1 3 6-15,5 1 8 0,7 2-4 0,14 1-8 16,22 3-2-16,21 1-1 16,36 0 0-16,44 3-6 0,36-1-59 15,55-2 27-15,42 4 14 0,31-2-31 16,32-2 42-16,10 6 15 0,9 9 7 15,-15 4 2-15,-30 9-6 16,-48-1 4-16,-69-2 4 0,-68-2-5 0,-87-5 49 16,-75 4-26-16,-63 1-26 15,-63-4-10-15,-56-3-938 0</inkml:trace>
  <inkml:trace contextRef="#ctx0" brushRef="#br0" timeOffset="171923.8824">30660 12502 277 0,'0'0'0'0,"0"0"66"16,0 0-2-16,0 0-40 0,0 0-2 15,0 0 13-15,0 0 1 16,0 0-10-16,-180 38-8 0,204-31 37 15,19 0 4-15,15 3-4 0,13-3-31 16,13 0-18-16,7-3-3 0,0-1 2 16,4-3 25-16,2 0 55 0,-1 0-6 15,4 0-12-15,-6-2-10 16,-4-2-16-16,-5 3-12 0,-15 0-3 16,-14 1-9-16,-20 0-11 0,-19 0-8 15,-17 0 4-15,-23 0-4 0,-20 0 2 16,-21-1 2-16,-17-3-4 0,-13-2-3 15,-6-2 1-15,-9-3 4 0,4 3 0 16,-4 2-2-16,7-2 2 16,10 2 3-16,10 3-2 0,18 3 3 15,26 2-2-15,23 8 2 0,16-2-8 16,25 3-10-16,21 0 17 0,17-3-2 16,20-1 0-16,17 3 1 0,14-4-2 15,11 5 0-15,5 3 5 16,2 0 12-16,-13 7-1 0,-16 1-9 15,-29-2-6-15,-37-3-2 0,-38-6 0 16,-30-5-10-16,-37-4 17 0,-26-2 9 16,-16 0 5-16,-12-2-6 0,-4-1 1 15,6 1-8-15,9 2-7 16,20 1 0-16,31 5 1 0,29 4-2 16,29 2-8-16,20 3 1 0,20-1 4 15,17-1-4-15,13-1 4 0,15 1 2 16,6 3 4-16,-3 0 1 0,-14 4-4 15,-24 1 2-15,-32 1-2 0,-23 4-45 16,-35 2-32-16,-30 1-68 16,-22-2-256-16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0T00:46:15.7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7751 5684 482 0,'0'0'0'0,"0"0"41"16,0 0 1-16,0 0 0 0,0 0 11 15,0 0-7-15,0 0-8 0,0 0 6 16,-42-29-12-16,42 29-13 0,0 5-15 16,0 5-5-16,0 10 2 15,2 6 7-15,-2 6 1 0,0 4 3 16,-6 1 8-16,-2 2-2 0,2 3-7 16,-3-1-6-16,2 5 0 0,0 0-3 15,-3 1-3-15,-3 1 2 0,-2 1 2 16,-2 4-4-16,-1 5 2 15,-2 2 0-15,1 0-1 0,2 3 4 16,0 4 3-16,0-2-5 0,1-1 2 16,-1 1 0-16,3-6 7 15,-1 1 0-15,1-7-5 0,3-2-1 16,2-6 4-16,0-5-4 0,5-3-2 16,0-2 0-16,3 0 0 0,1-3 1 15,0-3-1-15,0-3 1 0,0-4 0 16,3-5 0-16,2-4-2 0,4-2 0 15,1-3 9-15,3-2 2 16,4-3 7-16,5-2 12 0,5-1-5 0,8 0-8 16,7 0-6-16,5-4-6 15,5-6-3-15,5 0 4 0,-3-1-6 16,-1 1-2-16,-1 1 0 0,-1 0 2 16,-4-1-3-16,-1 2 2 0,1 3-1 15,0 1-1-15,-2 2 2 0,5 2 0 16,2 0-1-16,0 0-1 15,3 0 1-15,1 0 0 0,1 0 0 16,1-3 0-16,-1-2-1 0,-1 1 2 16,-2 0 0-16,-3-2-1 0,-9 4-3 15,-4 2 0-15,-4 0-2 16,-4 10 5-16,0 3 0 0,-1-1 0 16,-4 5 0-16,-2-4 0 0,-7 0 0 15,1 0-2-15,-6-2 2 0,0-4 0 16,0-3 0-16,-1-2 0 0,3-2 0 15,0 0 0-15,2-8 1 16,1-3-1-16,0-1 0 0,-3-2 1 16,0-2-1-16,-2-3 0 0,-3 0 1 15,-2-1-2-15,-1-2 2 0,-3 0 1 16,0-1-3-16,2-2 2 0,-2-2 1 16,-1-1-3-16,1-6 2 0,0-2 0 15,4-2-2-15,-3 1 2 16,0-4-1-16,1-1 0 0,-4 4 0 15,0-4 2-15,0 7-2 0,0-3 0 16,-1 3 12-16,1-2-12 0,0-1 0 16,0 2 3-16,0-1-4 0,0 1 2 15,0 0-1-15,0 1 0 16,0-2 0-16,0 4 1 0,0-2-2 16,0 2 2-16,0-2 0 0,0 2-2 15,0-1 2-15,0 2-1 0,2 0 0 16,-1 0 0-16,-1 3 0 0,0 0 0 15,0 3 0-15,0 1 2 0,0 0-4 16,0 2 4-16,-2 3-2 0,-4-2 0 16,1 4 0-16,-1 1 2 15,0-2-4-15,-2 3 4 0,-2 3-2 16,-2-1 0-16,-1 3 0 0,-1 3 4 16,-6-4-2-16,2 0 3 0,-6 4-2 15,-2-3-3-15,-7 3 0 16,-4 3 5-16,-7 1 2 0,-7 4 8 15,-5 0-3-15,-5 5-1 0,-5 1-2 16,1 3-1-16,-1-1-2 0,0 2-1 16,-1-2-4-16,2 1-2 0,0 3 2 15,4 0-2-15,3-3-11 16,6 4-32-16,5 0-13 0,7 3-57 16,7 3-18-16,5 2-84 0,6 2-137 15</inkml:trace>
  <inkml:trace contextRef="#ctx0" brushRef="#br0" timeOffset="1554.2427">8156 6334 548 0,'0'0'0'16,"0"0"0"-16,0 0-7 0,0 0 8 15,0 0 69-15,0 0 8 0,0 0-1 16,0 0-11-16,0 0-14 16,0 39-12-16,0-21-15 0,0 4-15 15,-6 3-5-15,-3 6-4 0,0 4 0 16,0 4 0-16,-4 6 0 0,1-1 1 15,0 2-2-15,-2-5 0 0,4 0 1 16,2-7-1-16,3 0 2 0,5-8-2 16,0-8 0-16,9-8 1 15,2-7-1-15,5-3 13 0,5-11 20 16,4-7-5-16,4-10-15 0,5-7-5 16,0-6-2-16,4-7-2 0,2-2-1 15,-4-6 0-15,-1 2 8 0,-6 2 13 16,-3 7 10-16,-8 7-4 0,-3 9-6 15,-5 10 4-15,-7 6 3 16,-2 9 6-16,-1 4-5 0,0 9-26 16,-2 11-7-16,-4 11-1 0,1 12 4 15,0 5-1-15,4 4-2 16,1 2 2-16,10-6 0 0,4-5-2 16,7-6 1-16,2-7 0 0,4-5 0 15,-1-3 0-15,-1-6-2 0,-1 0-43 16,0-1-23-16,-1-7-43 0,-2 3-53 15,1-3-51-15,-4-3-78 0</inkml:trace>
  <inkml:trace contextRef="#ctx0" brushRef="#br0" timeOffset="3137.7097">6892 3884 555 0,'0'0'0'0,"0"0"43"0,0 0 24 16,0 0-19-16,0 0-8 15,0 0 21-15,0 0-14 0,0 0-21 16,-15-49-18-16,24 49-8 0,2 0 0 16,4 2 4-16,9 2-3 15,5 0-1-15,6-1 0 0,7-2 0 16,5 1 7-16,7-2-7 0,3 0 0 15,6 0 6-15,6-2-5 0,7-1 5 16,5-1 1-16,9 1-1 0,7-1-1 16,8-2-2-16,6-2-4 0,10 3 2 15,2 0 0-15,6 1-1 16,3-1 0-16,0 2 0 0,3-1 0 16,6 3-1-16,6-1 1 0,4 2 0 15,6 0 0-15,0 0 0 0,4 0 0 16,6 0 1-16,3 2-1 0,11-2-2 15,7 2 4-15,4 0-1 0,2-1-1 16,7 2-1-16,6-2 1 0,7 1 0 16,7 0 1-16,1-2 0 15,-1 3-2-15,4 0 2 0,2 0-2 16,8-1 1-16,-2 6 0 0,5-2 1 16,7 0-1-16,-2-1 0 0,4 0 1 15,2-2-1-15,8-1-1 16,4 2 1-16,10-1 0 0,3 0 1 15,5-1 0-15,4-1-1 0,-2 0 0 16,5 2 8-16,-1-3 0 0,7 5 1 16,-1-2-1-16,3 1-5 0,1 2 2 15,1-5-4-15,3 4 0 16,0-1 1-16,4-4-1 0,2 5-2 16,1-1 2-16,-1 0 1 0,0-1-2 15,-8 2 0-15,4-1 13 0,-2-1 14 16,-1 1-6-16,-6 1-9 0,-5 1-8 15,-4-1 0-15,-10 0-5 0,-2 1 0 16,-9-1 0-16,-10 0-7 0,-9-1-12 16,-11 1 3-16,-5 1-2 15,-21-1-2-15,-8 2 7 0,-17 0-12 16,-16-1-52-16,-10 4-72 0,-22-2-94 16</inkml:trace>
  <inkml:trace contextRef="#ctx0" brushRef="#br0" timeOffset="4036.6418">8499 4091 529 0,'0'0'0'15,"0"0"89"-15,0 0-5 0,0 0-26 16,0 0-29-16,0 0-12 0,0 0 4 16,0 0 4-16,0 0 5 0,-21 83-5 15,20-56 2-15,-3 1 0 16,3 9-1-16,-1 6-1 0,-1 5 3 16,1 11 4-16,-5 3-3 0,-2-1-8 15,-1 4-8-15,-1 1-6 0,0-2-4 16,3-1 1-16,-2-1-2 0,4-7-1 15,0-2 0-15,5 0 0 0,-2-2-2 16,1 4 2-16,1 1 1 0,-1 0-3 16,1-1 2-16,1-4 0 15,0-3-1-15,0-9 0 0,2-5 0 16,2-5-1-16,1-6 2 0,4-2 1 16,-3-4-3-16,0-4 2 0,0-3-1 15,-1-2 0-15,-3-2-5 16,2 3-3-16,-4-1 3 0,0 0 6 15,0 0-1-15,0 2 0 0,-5-1 0 16,3-1 0-16,-2-5 0 0,1-3 0 16,1 0 4-16,0-3 1 0,-1-4-3 15,0-3 0-15,0-2-3 16,2-2 2-16,-2-3 1 0,-1 3 0 16,1 1 9-16,0 1 1 0,-2 1-7 15,0 3-3-15,1-2 0 0,2 3-4 16,1 1-27-16,0 0-78 0,1 1-99 15,0-6-165-15</inkml:trace>
  <inkml:trace contextRef="#ctx0" brushRef="#br0" timeOffset="4736.6945">9287 4470 302 0,'0'0'0'0,"0"0"157"16,0 0-84-16,0 0-5 0,0 0-9 15,0 0-12-15,0 0-2 0,0 0-3 16,0 0-12-16,6-24-8 0,-6 26-12 16,0 3-8-16,0 5 16 15,0 2 4-15,0 5-9 0,0 2-10 16,0 8 0-16,0 5 2 0,0 2 5 16,0 3 1-16,0-2 7 15,0-2-2-15,1-1 3 0,0-6-3 16,0-1 0-16,1-2-2 0,-2-3-3 15,0-1-6-15,0 0-5 0,0-6 0 16,0 2 4-16,0-5-5 0,0-1 2 16,0-3-1-16,0-1-4 0,0-1-12 15,0 0-10-15,5-1-15 16,-1-2-26-16,3 1-67 0,0-2-119 16,0-6-41-16</inkml:trace>
  <inkml:trace contextRef="#ctx0" brushRef="#br0" timeOffset="5056.4893">9595 4596 763 0,'0'0'0'0,"0"0"-4"0,0 0 3 16,0 0 2-16,0 0 4 0,0 0 2 15,0 0 9-15,0 0 11 16,0 0 0-16,-53 309 9 0,60-282-7 15,0-6-2-15,6-7-7 0,4-6 9 16,3-5 33-16,3-3 3 0,2-3-21 16,5-8-1-16,-3-4 7 0,5-6-12 15,-2-5-15-15,-1-3-7 16,1-5-1-16,-5 0-7 0,-4-1 1 16,-7 0 9-16,-7 2 2 0,-7 2-10 15,-7 2-3-15,-8 7-5 0,-6 11-4 16,-8 5-5-16,-2 6-6 0,-1 11-26 15,-4 7-22-15,4 4-54 0,3 6-85 16,5-3-44-16,7-4-186 0</inkml:trace>
  <inkml:trace contextRef="#ctx0" brushRef="#br0" timeOffset="5275.2336">10266 4939 899 0,'0'0'0'0,"0"0"47"15,0 0 38-15,0 0-35 16,0 0-42-16,0 0-9 0,0 0-26 16,0 0 13-16,0 0 5 0,-55-55-5 15,54 53-22-15,1 1-51 0,8-2-177 16,-2-3-30-16</inkml:trace>
  <inkml:trace contextRef="#ctx0" brushRef="#br0" timeOffset="5634.4135">10490 4541 559 0,'0'0'0'0,"0"0"134"0,0 0-81 16,0 0-28-16,0 0-7 0,0 0 9 15,0 0 21-15,0 0 6 16,0 0-6-16,-89 232-4 0,94-204 3 16,5-7-17-16,5-4-12 0,1-8 2 15,2-4 19-15,-1-4-1 0,3-1-14 16,1-4-6-16,-3-10 2 0,2-2 10 15,1-8-3-15,-1-3-1 0,-3-1-3 16,0-4 2-16,-7 1-1 0,-6-2 5 16,-4-1 6-16,-9 4-14 15,-5 2-18-15,-6 5 1 0,-1 6-4 16,-3 8 0-16,1 9-14 0,-2 0-20 16,2 12-41-16,0 2-18 0,3 4-56 15,6 0-106-15,1-2-174 16</inkml:trace>
  <inkml:trace contextRef="#ctx0" brushRef="#br0" timeOffset="6252.5358">11044 4419 449 0,'0'0'0'0,"0"0"99"0,0 0 7 0,0 0-1 15,0 0-26-15,0 0-18 16,0 0-1-16,0 0-12 0,0 0-21 16,252-14-5-16,-228 30-4 0,-6-1-7 15,-13 2-4-15,-2 2 15 16,-6-1 14-16,-9 3 2 0,-11 2-22 15,-9 2-11-15,-6 1-4 0,-10 4 3 16,-3 2-3-16,2 3-1 0,2-1 0 16,6 1 3-16,16-4-4 0,16-3 1 15,12-7-1-15,24-7-5 0,11-6 8 16,8-4-4-16,9-4-78 16,4 0-11-16,5-3-74 0,-4-3-323 15</inkml:trace>
  <inkml:trace contextRef="#ctx0" brushRef="#br0" timeOffset="6518.0524">11635 4867 974 0,'0'0'0'0,"0"0"96"15,0 0-39-15,0 0 16 0,0 0-28 16,0 0-20-16,0 0-22 16,0 0 1-16,0 0-5 0,44-94-33 15,-42 94-44-15,-2 0-62 0,0 4-134 16,-1-1-37-16</inkml:trace>
  <inkml:trace contextRef="#ctx0" brushRef="#br0" timeOffset="8000.9125">12325 4320 134 0,'0'0'0'0,"0"0"29"15,0 0 28-15,0 0-11 0,0 0-8 16,0 0 6-16,0 0 21 0,0 0-15 16,0 0-22-16,8-21 28 15,-12 18-16-15,2 2-24 0,0-2 5 16,1 3-2-16,0-4-9 0,0 1-5 15,0 0 5-15,0-1 11 0,1 2 11 16,0 2 5-16,0 0-3 0,0 0 0 16,-2 0-10-16,-2-3-8 15,1 3-3-15,-3 0-6 0,-2 0 0 16,2 0 1-16,-1 2 1 0,1 1-1 16,-2-1 1-16,0 0 4 0,0 0-5 15,0 0 0-15,0 4-4 0,1 4-4 16,-1-1 0-16,-2 8 0 0,-2-2 2 15,-2 6-2-15,-2 1 0 16,2 2 6-16,1 1-3 0,4 1 0 16,2 2-1-16,2-1 2 0,3-1-2 15,1-2 1-15,1 2-1 16,0-1 2-16,4 2 0 0,4 0 20 16,0-2 10-16,0-1-11 0,2-3-6 15,1-3-2-15,3-4 0 0,0-1-7 16,-2-3 2-16,4-1-5 0,-2-1-2 15,2-4 0-15,-1 0-2 0,1-4 0 16,3 0 2-16,-1-1-2 16,2-5-1-16,0-2 0 0,-1-3 5 15,1 0-5-15,-2-4 0 0,0 2 3 16,-3-1-3-16,-3 0 0 0,-4 2 4 16,-5 0-3-16,-3 0 4 0,0 2 6 15,-5 0 1-15,-4-1-2 16,-2 1-4-16,-2 0-3 0,-4 4 1 15,1 0 0-15,-3 5 2 0,1 1-2 16,-2 8-2-16,-1 4-3 0,5 6 1 16,-4-2 0-16,4 4 0 0,4 0-1 15,4-1 1-15,7-1-53 16,4-2-43-16,8-3-15 0,5-5-84 16,1 0-80-16,-2-7-230 0</inkml:trace>
  <inkml:trace contextRef="#ctx0" brushRef="#br0" timeOffset="8467.4616">12752 4478 531 0,'0'0'0'0,"0"0"131"0,0 0-62 15,0 0 32-15,0 0-37 16,0 0-28-16,0 0-8 0,0 0-5 15,-78-62-2-15,67 62 3 0,2 0-3 16,3 5-4-16,2-2 0 0,4 5-6 16,3 3-10-16,5 5 7 0,7 3-3 15,1 6 0-15,-1 1 6 16,-2 4 5-16,-2 1-5 0,0 1 8 16,-5-2-5-16,-1-3-7 0,-3 1-3 15,-2-3 0-15,0-1-3 0,-4-3-2 16,-2-5 2-16,-3-4 6 0,-1-3 4 15,-2-2-1-15,-3-1-4 0,-1-4-5 16,-2-2 3-16,0 0-2 16,3-12-3-16,3-7 2 0,6-9-2 15,6-6-31-15,11-4 26 0,9-3 3 16,6 1-1-16,3 2 6 0,2 5-4 16,-3 1 4-16,-6 6 21 0,-8 2-6 15,-8 3 5-15,-3 6 5 16,-3 4-13-16,-9 1-11 0,-2 4-1 15,-6 0-3-15,0 3 0 0,-3 3-2 16,-5 9-47-16,2 6-67 0,2 5-32 16,5 0-41-16,2 2-178 0</inkml:trace>
  <inkml:trace contextRef="#ctx0" brushRef="#br0" timeOffset="10466.3896">24058 4160 407 0,'0'0'0'15,"0"0"124"-15,0 0-31 0,0 0-28 16,0 0-1-16,0 0-10 15,0 0-7-15,0 0-2 0,0 0-9 16,-14-75-8-16,12 74-1 0,0 1-13 16,-2 4-12-16,-1 4-3 0,1 10 2 15,-1 3 1-15,0 8 0 16,2 5 3-16,-3 6 2 0,0 4 0 16,-1 4 5-16,-2 4 0 0,0 2 7 15,1 4-2-15,-2 0-1 0,2 0-9 16,0 2-3-16,2-2-1 0,4 2-3 15,-3 0 0-15,0 3 1 0,-2-1-1 16,-2 4 3-16,-2 1-3 16,-1 3 0-16,-1 4 0 0,-2 2 1 15,-1 0-2-15,-1 0 1 0,-1-1 1 16,1-3-2-16,0-2 2 0,1-2-1 16,2-3 0-16,-4-4 3 0,3 1-2 15,-2-4-2-15,1-3 2 0,-1-5 2 16,2-3-3-16,2 1 0 15,0-10 0-15,4 0 0 0,-1-7 3 16,6-3-6-16,4-5-49 0,0-2-25 16,1-3-8-16,5-5-72 0,6-1-11 15,-2-4-44-15</inkml:trace>
  <inkml:trace contextRef="#ctx0" brushRef="#br0" timeOffset="11366.7466">24744 4728 654 0,'0'0'0'16,"0"0"159"-16,0 0-75 0,0 0-65 15,0 0-16-15,0 0 5 0,0 0 20 16,0 0 7-16,0 0 4 0,-64 174 4 15,57-136-11-15,0-2-15 0,2-1-1 16,-1-3-5-16,0-1-6 16,-1-5-5-16,3-1 0 0,-1-2 4 15,1-3-6-15,2-4 4 0,2-5-4 16,0-5-130-16,8-5-5 0,6-1-73 16,2-9-130-16</inkml:trace>
  <inkml:trace contextRef="#ctx0" brushRef="#br0" timeOffset="11649.1438">24933 4953 804 0,'0'0'0'0,"0"0"74"15,0 0-74-15,0 0 0 0,0 0 0 16,0 0 1-16,0 0-1 16,0 0 18-16,0 0 5 0,-91 249-9 15,99-228 6-15,6-9 6 0,9-5 16 16,2-7-2-16,6-4 13 0,4-8-1 15,-1-5-20-15,2-7-4 0,-1 0-5 16,-1-5-4-16,-7 0 4 0,-9 2 19 16,-9-4 2-16,-9 3-17 15,-2 2-19-15,-14 0-2 0,-4 8-5 16,-7 6-2-16,-4 7-5 0,-4 5-24 16,0 5-44-16,0 7-34 15,5 2-43-15,5 1-60 0,8-2-69 16,9-4-208-16</inkml:trace>
  <inkml:trace contextRef="#ctx0" brushRef="#br0" timeOffset="11892.7157">25179 5306 951 0,'0'0'0'0,"0"0"95"15,0 0-20-15,0 0-43 0,0 0-29 16,0 0-2-16,0 0 0 0,0 0-1 16,10-39 0-16,-6 36-28 0,-2 0-69 15,3 2-79-15,0-2-122 0,2 0-261 16</inkml:trace>
  <inkml:trace contextRef="#ctx0" brushRef="#br0" timeOffset="12423.6441">25761 4935 590 0,'0'0'0'0,"0"0"37"15,0 0 9-15,0 0-24 0,0 0 4 16,0 0 6-16,0 0 11 0,0 0-6 16,0 0-8-16,-52 18-9 0,44-7 3 15,-1 3-6-15,3 3-14 16,-4 8 1-16,-1 3-3 0,1 8-2 16,-1 2 2-16,-2 3 0 0,1-1-1 15,3-1 15-15,-1-1 3 0,7-5 14 16,3-3-3-16,2-7-5 0,9-5-1 15,3-4-5-15,8-3-2 0,0-10 19 16,5-1 12-16,3-11-19 16,2-6-5-16,5-2 2 0,-2-5-6 15,3-5-2-15,-3-3 6 0,-6-4 7 16,-1 0 6-16,-9 0-15 0,-9 1-13 16,-4 3-5-16,-7 6-1 0,-11 4 0 15,-8 8-4-15,-6 1 2 16,-4 9 0-16,-5 4-66 0,-4 5-5 15,2 8-59-15,0 0-68 0,5 0-72 16,5 0-177-16</inkml:trace>
  <inkml:trace contextRef="#ctx0" brushRef="#br0" timeOffset="13009.6375">26244 4992 530 0,'0'0'0'16,"0"0"39"-16,0 0 36 0,0 0-22 16,0 0 7-16,0 0-5 15,0 0 10-15,0 0-11 0,0 0-4 16,159-52 2-16,-126 52 4 0,-2 7-11 16,-7 6-24-16,-8 6-14 0,-7 2-5 15,-7 2 5-15,-2-1 3 0,-4-1 1 16,-7-1-4-16,-6-3-1 15,0 2-4-15,-5-5 0 0,-4-2 3 16,-4 1-4-16,-3-1-2 0,-1 3 2 16,3 0-2-16,7 0 1 0,13 3 0 15,7-1 2-15,8-1-3 16,14 0 0-16,5-4 2 0,6 0-2 16,3 0 2-16,2-1-3 0,1 0-144 15,-1-1-6-15,-2-4-166 0</inkml:trace>
  <inkml:trace contextRef="#ctx0" brushRef="#br0" timeOffset="13245.9477">26716 5451 986 0,'0'0'0'0,"0"0"162"0,0 0-93 16,0 0-27-16,0 0-2 0,0 0-2 16,0 0-11-16,0 0-17 0,0 0-7 15,60-90-4-15,-60 88-11 0,-1 2-23 16,-6 0-47-16,1 2-86 16,0 4-14-16,3 5-106 0,2-9-321 15</inkml:trace>
  <inkml:trace contextRef="#ctx0" brushRef="#br0" timeOffset="13810.5192">26068 5482 339 0,'0'0'0'0,"0"0"166"15,0 0-57-15,0 0-35 0,0 0-22 16,0 0 11-16,0 0-9 0,0 0-23 16,0 0-4-16,-7-21 1 0,7 19 3 15,2-4 0-15,1 2 1 16,2-2-3-16,-1-1 2 0,-4 1 8 16,1 1-10-16,0 4-11 0,-1 0 2 15,1 1-7-15,-1 0-10 0,0 0-2 16,0 0-1-16,0 4 0 0,0 0 0 15,0-1-20-15,1 1-55 0,1 1-76 16,-2-2-101-16,0-2-228 0</inkml:trace>
  <inkml:trace contextRef="#ctx0" brushRef="#br0" timeOffset="14463.3966">27444 5020 637 0,'0'0'0'0,"0"0"7"16,0 0-5-16,0 0-1 0,0 0 3 15,0 0 4-15,0 0 9 16,0 0 9-16,0 0 5 0,-90 40 12 16,70-22 5-16,-5 4-20 0,-1 6-16 15,-3 5-4-15,1 3 1 0,-3 2-9 16,5 3 0-16,1-2 3 0,8 2-3 15,5-5 8-15,7-1 20 16,5-5 7-16,3-3-14 0,10-7-6 0,4-2 13 16,4-5 9-16,4-5 2 15,2-2-1-15,0-6-8 0,4-2-6 16,-1-7 5-16,2-4-8 0,0-2-3 16,-3-3 6-16,-4-1-4 0,-8 3 3 15,-8 2-2-15,-9 0-10 0,-2 1-7 16,-11 4-5-16,-8 1 2 15,-3 7 0-15,-4 1-1 0,-2 7-5 16,1 6-17-16,3 3-36 0,3 0-15 16,6-2-44-16,9-5-54 0,8 0-73 15,4-9-107-15</inkml:trace>
  <inkml:trace contextRef="#ctx0" brushRef="#br0" timeOffset="14824.5109">27976 5106 827 0,'0'0'0'0,"0"0"119"15,0 0-58-15,0 0 5 0,0 0-34 16,0 0-27-16,0 0-2 0,0 0 1 16,-121-41-2-16,88 57 2 15,-2 3-4-15,-3 4 0 0,2 2 0 16,5 0 1-16,7 0-1 0,12-5 18 15,8-3-11-15,6-5-4 0,12-5 6 16,8-5-5-16,7-2 2 0,7-6 0 16,2-8-3-16,5 1-3 0,-2 3 0 15,-4 3 11-15,-5 5 32 16,-5 5 0-16,-7 12-9 0,-7 8-18 16,-6 10-1-16,-6 3-2 0,-1 7-5 15,0-2-3-15,-2-1-5 0,-2-3 0 16,3-7 2-16,1 0-3 0,1-9-48 15,4 1-13-15,1 0-31 16,-1-2-74-16,-2 2 12 0,-3 0-48 16,0-2-120-16</inkml:trace>
  <inkml:trace contextRef="#ctx0" brushRef="#br0" timeOffset="16350.0698">22869 6573 611 0,'0'0'0'0,"0"0"154"15,0 0-95-15,0 0-51 16,0 0 15-16,0 0-4 0,0 0-14 16,0 0-1-16,0 0-1 0,-28 318 5 15,20-248 13-15,0 3-5 0,2 2-7 16,-4-5-3-16,-5 1 0 0,1-2-5 15,-3 2 3-15,-1 0-5 0,-2 3 1 16,-1 2 0-16,-3-1 3 16,-2 0-3-16,-4 2 0 0,1-5 0 0,-2-4 0 15,3-3 0-15,6-9 5 16,1-6 8-16,8-8-4 0,6-9-4 16,5-6-2-16,3-6-1 15,11-5 0-15,7-7 7 0,8-5 20 0,7-4 3 16,4-1-4-16,7-7-12 15,5-2-3-15,4 0-8 0,5 0 1 16,4-3-4-16,5 1-3 0,3-3 2 16,5 1 2-16,3-2-4 0,7-1 2 15,5-1 1-15,4-1-3 0,6-1 2 16,3-2 0-16,3-2-2 16,-1 1 2-16,-4-1 0 0,-6 2-2 15,-4 4 2-15,-7 1-1 0,-7 1 0 16,-7 3-1-16,-6 5 1 0,-6 1 0 15,-4 1-2-15,-6 4 2 0,-8-1-18 16,-6-3 14-16,-11 3-2 0,-2 0 2 16,-9 1 4-16,-4 0 0 15,-5-2 2-15,-4-1 2 0,-3 2-1 16,-3-1-2-16,-2-2 2 0,2 0-5 16,1-2 2-16,2 2 0 0,0-2 1 15,0-8-1-15,3 2 1 0,0-6-1 16,0 1 0-16,3-4 0 15,1-3 0-15,-1 0 0 0,3-1 1 16,-4-2-2-16,1-2 1 0,5-4 0 16,-4-1 0-16,6 1 0 0,0-1 1 15,0-3-2-15,1 3 0 16,-1-2 1-16,-4 2 2 0,0 2-3 16,-2 1 2-16,-3 0-2 0,2 0 1 15,0 1 0-15,-2 1 1 0,1 1-1 16,-1-2 0-16,0 0-1 0,2 2 0 15,3 1 0-15,-5-5 1 0,4 2 0 16,-1 1 0-16,-3 0 2 16,0 5-3-16,0 1 1 0,-1-1 0 15,-1 3 0-15,-2 1 2 0,-3 2-1 16,3 4-2-16,-3 0 0 0,0 2 1 16,-1 0 0-16,1-1 0 0,-1 1 0 15,-1-2 0-15,4 1 0 0,-3 1 0 16,2-2 0-16,-1 1 0 15,-1 2 0-15,1 2 0 0,0 0 2 16,-2 4 0-16,-2 0 4 0,0 1 0 16,0 4-4-16,-3-2 3 0,-1 2 0 15,-4 2 1-15,0-5-3 16,-4 4-1-16,-2-2-1 0,0 1 0 16,-6 2 0-16,0 0-1 0,-5 0 0 15,-4 0 4-15,-4-1-4 0,-11 1 0 16,-5 0 0-16,-9 0 0 0,-7 1 0 15,-8 7 0-15,-7-2 0 0,-2 4 0 16,-7-1 0-16,-1 0 1 16,-1 1-2-16,1 0 1 0,2 2 0 15,1 1-125-15,4 5 21 0,7 2-98 16,5 2-185-16</inkml:trace>
  <inkml:trace contextRef="#ctx0" brushRef="#br0" timeOffset="18345.9567">25580 6950 414 0,'0'0'0'16,"0"0"169"-16,0 0-85 0,0 0-9 16,0 0-19-16,0 0-38 0,0 0-12 15,0 0 5-15,0 0 33 0,32 14-19 16,-31 16 2-16,0 4 0 15,3 4 8-15,-1 0 2 0,-1 0 15 16,1-4-23-16,1-3-7 0,-1-6-7 16,0-2-8-16,4-3-5 0,-3-5 1 15,2-6-1-15,-1-4-2 16,5-5 0-16,1 0 18 0,2-7 2 16,6-9-4-16,2-4-5 0,2-8-2 15,4-2 0-15,1-2-1 0,1-1-3 16,0 5-1-16,-3 6-1 0,-3 6-4 15,-4 7-1-15,-3 5-15 0,-5 4-53 16,0 1-74-16,1 6-98 16,-3-4-316-16</inkml:trace>
  <inkml:trace contextRef="#ctx0" brushRef="#br0" timeOffset="19239.9326">26310 7015 389 0,'0'0'0'0,"0"0"99"16,0 0-24-16,0 0-36 0,0 0-3 16,0 0-1-16,0 0-3 15,0 0-16-15,0 0 0 0,-7-8 2 16,7 8-2-16,0 4-9 0,0 9 8 15,0 5 7-15,0 6-1 0,2 2 3 16,1 6 13-16,-3-2 4 0,0 0-14 16,0-1-2-16,0-1-8 0,-4-3-7 15,3-1-2-15,-1-1 0 16,0-4-2-16,0-4 1 0,-2-2-5 16,3-4-2-16,1 0 0 0,-1-5 6 15,1-1-6-15,0-3 0 16,0 0 9-16,-1 0-1 0,0 0 6 15,-2-5-3-15,-1 2-2 0,2-5-1 16,0 2-2-16,1-2 10 0,-1-5 8 16,1 2 1-16,1-6-10 0,0 0-2 15,0-1-8-15,0-1-4 16,1-5 0-16,2-1 1 0,1-2-3 16,4-3 2-16,-1-2 0 0,-1 4-3 15,2 3 4-15,0 5-1 0,-3 3-1 16,-2 2 6-16,2 4 0 0,-2 2 0 15,-1-2 2-15,2 5-4 0,-1-4 0 16,3 1 2-16,4 1-1 16,0-3-3-16,4 3 1 0,3-3-1 15,-1 1-3-15,0 3 2 0,-1 0 8 16,-3 5 0-16,-1-1 5 0,-3 3-3 16,-2 0-8-16,2 8 2 0,-2 3-2 15,1 4 0-15,-2 2 1 0,-3 1-2 16,0 3-3-16,-2-2 2 15,0-3 1-15,0 0-2 0,-6-1 0 16,-4-2 4-16,-5-4-2 0,-4 0 4 16,-3-1-3-16,-4-2-2 0,0 1 1 15,2-3-2-15,0-3 0 16,6 3-66-16,4-4-29 0,4 0-103 16,6 0-26-16,4 0-150 0</inkml:trace>
  <inkml:trace contextRef="#ctx0" brushRef="#br0" timeOffset="19808.2672">26632 7253 416 0,'0'0'0'15,"0"0"61"-15,0 0 26 16,0 0-33-16,0 0-6 0,0 0-1 16,0 0-8-16,0 0 12 0,8 75 0 15,-6-71-5-15,-2-1-14 0,2-2-10 16,0-1-2-16,2 2-5 0,-2-2 2 15,4-2 6-15,0-2 11 0,-1-6 13 16,2-5-1-16,1-4-12 0,0-6-4 16,1-2-10-16,4-6-3 15,1-7 0-15,2-1-10 0,5-3-4 16,1 4-2-16,2 4 8 0,-1 6 3 16,-1 9 0-16,-3 8-2 0,-6 6-8 15,-4 7-4-15,-4 1 0 0,-3 12 1 16,-1 6-1-16,-1 9 4 15,0 2-1-15,-3 2-1 0,-1 0 0 16,1-1 0-16,3-6 0 0,0-7 0 16,0-4 1-16,5-7-1 0,-1-4 0 15,2-3 1-15,-1 0-1 16,3-8 0-16,3-7 7 0,0-4-7 16,4-6 0-16,7-6 4 0,5-2-5 15,6-5 2-15,5-1-3 0,4 1 2 16,-1 7 0-16,-4 6 0 0,-5 7-99 15,-3 9-16-15,-7 2-20 0,-6 6-125 16,-4-2-158-16</inkml:trace>
  <inkml:trace contextRef="#ctx0" brushRef="#br0" timeOffset="20659.8435">28430 6879 491 0,'0'0'0'0,"0"0"50"0,0 0 24 16,0 0-13-16,0 0-3 0,0 0-10 15,0 0-15-15,0 0-2 0,0 0-7 16,-188-72-8-16,159 74 16 0,1 5-11 16,4-1-5-16,10 4-11 15,6 0-5-15,8 7 0 0,7 4 0 16,13 6 5-16,8 2 1 0,9 2 2 15,6 1-3-15,-4-1 0 0,-1-2 4 16,-6-4 5-16,-6-4 1 16,-7-2 6-16,-7-5-3 0,-7-3-9 15,-5-1 17-15,-11-3 44 0,-5-1-7 16,-10 0-32-16,-10 0-24 0,-9-4-5 16,-7-2-3-16,-4 0 2 15,0-2-2-15,4-4-52 0,6 2-37 0,11-2-53 16,6 1-84-16,7 3-32 15,10 2-128-15</inkml:trace>
  <inkml:trace contextRef="#ctx0" brushRef="#br0" timeOffset="20984.7791">28974 7063 905 0,'0'0'0'0,"0"0"16"16,0 0-10-16,0 0-1 0,0 0-4 16,0 0-2-16,0 0 0 15,0 0 1-15,0 0 0 0,-196-23 5 16,153 34 16-16,0 4 4 0,-3 1 8 16,5 5-7-16,5 0-8 0,5 2-6 15,11 2-6-15,10 0 2 0,10 0-2 16,11-4-2-16,11-1 6 15,6-2-4-15,0-5-4 0,2-1 4 16,1-4-4-16,-5-2-3 0,0 2 2 16,-2-4 2-16,-2-3-4 0,-1 1-16 15,1-2-35-15,-1 0-44 16,-1-3-30-16,3-3-74 0,-4-3-123 16</inkml:trace>
  <inkml:trace contextRef="#ctx0" brushRef="#br0" timeOffset="21319.3886">28804 7171 587 0,'0'0'0'0,"0"0"43"15,0 0-43-15,0 0-32 0,0 0 19 16,0 0 5-16,0 0 7 0,0 0-2 16,0 0-18-16,-105 84 6 0,130-76-16 15,5 3-32-15,2-3 11 16,0 2-5-16,-3-1 35 0,1 1 21 15,0-2 2-15,-6 1 112 0,2-4-6 16,-4 3 18-16,-4-2-4 0,-9 3-42 16,-5-1-32-16,-3 0-17 0,-1 1 5 15,-5-5-10-15,-2 2-14 0,-4-1-4 16,1-2-2-16,0-3-1 16,1-3 2-16,5-7 1 0,4-2 9 15,0-9-10-15,12-1-4 0,8-6 3 16,5 3 2-16,8 1-6 0,5 2-2 15,3 4 2-15,1 4 16 0,-3 5-16 16,2 2-1-16,-5 2 0 0,-7 4-371 16,1 1 7-16</inkml:trace>
  <inkml:trace contextRef="#ctx0" brushRef="#br0" timeOffset="21707.8022">29542 7057 624 0,'0'0'0'0,"0"0"62"16,0 0-7-16,0 0-11 15,0 0 5-15,0 0-32 0,0 0-7 16,0 0 5-16,0 0 0 0,13 231-4 16,-13-215 2-16,0-3 3 0,3-2-2 15,3-7 12-15,3-3 11 0,6-1-4 16,0 0-9-16,9 0-15 15,2-5-5-15,0-4-1 0,6-2 1 16,-2 0-3-16,3 2-2 0,0 2-5 16,1 4-64-16,-3-3-46 0,1 3-56 15,-3 2-60-15</inkml:trace>
  <inkml:trace contextRef="#ctx0" brushRef="#br0" timeOffset="21948.0847">30287 7147 713 0,'0'0'0'0,"0"0"36"16,0 0-15-16,0 0-7 15,0 0 16-15,0 0 7 0,0 0 8 16,0 0 9-16,0 0-2 0,-283 37-8 16,252-17-12-16,11 1-26 0,10 3-4 15,9 1 5-15,3 0 2 16,10 1-4-16,4-1 1 0,3-3-4 15,1-1 0-15,1 3-2 0,3-3 0 16,-2-3-85-16,-1-4-22 0,1-6-55 16,1-4-35-16,0-4-123 0</inkml:trace>
  <inkml:trace contextRef="#ctx0" brushRef="#br0" timeOffset="22089.3812">30172 7319 493 0,'0'0'0'0,"0"0"-10"16,0 0 10-16,0 0 0 0,0 0-98 15,0 0-60-15</inkml:trace>
  <inkml:trace contextRef="#ctx0" brushRef="#br0" timeOffset="22319.7724">30172 7319 195 0,'77'35'0'16,"-77"-35"144"-16,0 0-78 0,0 0-28 15,0 0 26-15,0 0 8 16,0 0-10-16,0 0 27 0,0 0-7 15,222 39-18-15,-211-26-21 0,-9 2-17 16,-2-4-2-16,-2 2 36 0,-10-4 13 16,-1-2-26-16,-3 1-11 0,3-5-15 15,8-3-7-15,1 0-3 16,4-3 11-16,7-9 0 0,11-3-20 16,8-1 2-16,8-4-3 0,13 0-1 15,7 1 0-15,6 2 8 0,6-1-7 16,1 3 0-16,-2 7 0 0,-4 2-2 15,-6 6-71-15,-10 0-105 0,-8 1-123 16,-10 3-152-16</inkml:trace>
  <inkml:trace contextRef="#ctx0" brushRef="#br0" timeOffset="23711.2122">22798 7322 464 0,'0'0'0'0,"0"0"102"16,0 0-44-16,0 0-23 0,0 0-7 15,0 0 0-15,0 0-11 0,0 0-5 16,-98-51-9-16,76 49 1 0,-2 2 11 15,-8-1 7-15,-5 1 14 0,-8 0 9 16,-9-2-4-16,-1 1-11 0,-7 1-11 16,-2-2-5-16,-1 2-5 15,-2 0-9-15,-4 0 0 0,0 0 2 16,0 0-2-16,-3 0 0 0,-4 0 2 16,-1 0-2-16,-5 0 0 0,-4 0 0 15,-2 0 1-15,-3 0 0 0,3-2-1 16,1 2 0-16,7 0 0 15,3 0 0-15,3 0 0 0,7-1-12 16,8-1-10-16,4-1-20 0,5 0-14 16,4 0-30-16,4 0-24 0,2 0-9 15,3 1-11-15,4-4-77 16</inkml:trace>
  <inkml:trace contextRef="#ctx0" brushRef="#br0" timeOffset="24852.0846">18887 6796 596 0,'0'0'0'0,"0"0"79"0,0 0-6 16,0 0-26-16,0 0-11 15,0 0-11-15,0 0-12 0,0 0-5 0,0 0-7 16,-13 19 2-16,5 13 12 16,-3 7-6-16,1 6-2 0,-1 3 3 15,-4 2-3-15,1 0-6 0,-5 1 2 16,-4-3-1-16,2-1-2 15,-2-4 0-15,1 0 2 0,5-4-1 0,3-1-2 16,7-4 2-16,7-5 0 16,0-6-2-16,11 0 2 0,6-7 3 15,6 0-4-15,6-1 0 0,6-3 5 16,6-2-1-16,6-4 0 0,5 0 6 16,5-5 7-16,6 1-1 0,4-1 9 15,4 2 10-15,4 3-12 16,1 2-15-16,1 6-6 0,3 2 1 15,-1 4-2-15,-2-1-1 0,-5-2 0 16,-8-5 1-16,-4-2-1 0,-8 2-1 16,-8-6 1-16,-8 2 0 15,-7-5 0-15,-11-3 0 0,-5 2 0 16,-6-2 1-16,0 1-1 0,-2 1 1 16,2-2-1-16,-1 0 2 0,1 0-2 15,1 0 0-15,-1 0 0 0,0 0 2 16,4-2-2-16,-3 1 0 0,-3-2 3 15,2-2-1-15,-3 0 4 0,0 0 20 16,1-1 13-16,-3-1-14 0,-2 0-10 16,4-5-11-16,1 2-3 15,-1-5-2-15,4-4 1 0,0-1 0 16,-1-4 0-16,3 2 1 0,0-5-1 16,3 0 0-16,-2-5 0 0,2 0 0 15,-2-3 0-15,-1-2 0 0,-2 2 0 16,-5-1 2-16,-2 1 2 15,0-1-4-15,0 1 0 0,-1 0 12 16,0-3-6-16,0 0-3 0,0-3 0 16,0-1-1-16,5 4 0 0,-2-3 1 15,3 5-1-15,-2 4-1 16,0 4-1-16,-2 6 0 0,-2 3 0 16,-2 2 3-16,-10 1 0 0,-5 7 3 15,-9-1-2-15,-10 3-2 0,-7 1-1 16,-8 1 1-16,-8-1-3 0,-5 1 2 15,-5-2 1-15,-5 3-1 0,-3-5 1 16,-4 4 1-16,-4-2-3 16,3 4 0-16,-3 0 0 0,3 0-16 15,1 3-66-15,2 0-32 0,4 0-3 16,7 3-81-16,8 3-97 0</inkml:trace>
  <inkml:trace contextRef="#ctx0" brushRef="#br0" timeOffset="25403.4751">19437 5728 589 0,'0'0'0'0,"0"0"126"0,0 0-52 0,0 0-44 16,0 0-22-16,0 0 12 0,0 0-3 16,0 0-6-16,0 0 0 15,-108 238 5-15,94-194 4 0,3-5-3 16,6 1-3-16,1-6-3 0,2 2 7 15,2-3 9-15,0-3-1 0,5 2-8 16,0-6-8-16,-2-3-5 16,4-6-2-16,-2-1-1 0,5-5 1 15,0-4-1-15,1-2-2 0,1-4 0 16,-1-1-37-16,1-4 8 0,1-1-19 16,-4-4-49-16,0-5-27 0,-5 0 7 15,-4-6-13-15,0 0-26 16,-9 0-40-16</inkml:trace>
  <inkml:trace contextRef="#ctx0" brushRef="#br0" timeOffset="25853.6062">19246 5997 535 0,'0'0'0'0,"0"0"163"0,0 0-47 15,0 0-29-15,0 0-32 0,0 0 12 16,0 0-8-16,0 0-22 0,0 0-17 15,273 72-13-15,-245-72-5 0,-5 0 0 16,-3-3 2-16,-3-4 0 16,-8-2-1-16,-2 1 2 0,0 0 5 15,-5 2 12-15,1 1-4 0,-3 3-9 16,0 1 0-16,0 1 1 0,0 0-6 16,0 0-6-16,-1 5 1 0,-2 4-1 15,-2 3-1-15,1 3 4 0,1 3-2 16,0 1-1-16,1 0 3 15,1 0-1-15,1-5 0 0,1-3 0 16,5-3 0-16,-1-2 0 0,2-3 0 16,3-3 1-16,-1 0-1 0,2-1 0 15,2-7 4-15,1 0-5 16,-1-3 2-16,2 2 0 0,0-2 0 16,-3 0 0-16,1 2-1 0,-3 2 0 15,-3 1 1-15,-1 3-1 0,-4 1 0 16,0 1 1-16,2 1-1 0,-3 1 0 15,1 5-1-15,0 3 1 0,2 1 0 16,0 1 1-16,1-1-1 16,3-2 0-16,2-1 0 0,0 0 0 15,0-2 0-15,-2-1-59 0,-1 1-87 16,-2-1-126-16,-2-4-129 0</inkml:trace>
  <inkml:trace contextRef="#ctx0" brushRef="#br0" timeOffset="26218.0593">20056 6100 614 0,'0'0'0'0,"0"0"114"0,0 0 4 16,0 0-45-16,0 0-38 0,0 0-25 15,0 0-6-15,0 0-1 0,-14 135 6 16,10-128 6-16,-3-1-7 0,6-1-4 15,0-3-1-15,0-2-1 0,1 0 7 16,-2-7-1-16,2 0-7 0,0-3 0 16,3-2 0-16,7-3 1 15,1 1-1-15,1-1 5 0,3 3-1 16,2 1 8-16,0 0 23 0,3 2 3 16,0 2-8-16,0 4-14 0,-2 3-8 15,-2 0-1-15,-1 5-3 0,-4 4-3 16,-5 4 1-16,1 3-2 15,-3 3 1-15,1-2-1 0,0-1 0 16,3 1 1-16,2-4-4 0,3-1-26 16,1 0-56-16,2-1-45 0,-3 0-83 15,-2-1-82-15</inkml:trace>
  <inkml:trace contextRef="#ctx0" brushRef="#br0" timeOffset="27560.5774">19302 8269 577 0,'0'0'0'0,"0"0"4"16,0 0-4-16,0 0 0 0,0 0 43 16,0 0-2-16,0 0 20 0,0 0-11 15,0 0-7-15,-16 186 0 16,12-161-7-16,3-2-2 0,1-4-9 16,-1-2-14-16,0 0-5 0,1-4-4 15,0 0-1-15,0-4 2 0,-2-1-2 16,-1-3 0-16,2-1 1 0,-2 1-3 15,1-2-6-15,0 0-47 0,2 0-97 16,0-3-42-16,0 0-169 16</inkml:trace>
  <inkml:trace contextRef="#ctx0" brushRef="#br0" timeOffset="27917.8978">19440 8432 646 0,'0'0'0'0,"0"0"0"0,0 0 1 16,0 0 12-16,0 0 22 0,0 0 20 15,0 0-6-15,0 0-2 0,-20 212-19 16,27-190 16-16,1-3 0 16,2-4-22-16,3-3-4 0,2-6 17 15,0-3 2-15,2-3-2 0,-2-2 6 16,0-4-8-16,2-4 0 0,-3-5 0 15,4-3-8-15,-3-5-5 0,2-2 8 16,1-1 2-16,-5-2-3 16,-2-1-5-16,0 0-3 0,-4-2-5 15,-5 1-6-15,-2-4-3 0,0 1-3 16,-7 6-2-16,-4 1 0 0,3 7 1 16,-1 8-1-16,-2 3 0 15,3 8-2-15,-1 0-28 0,2 6-8 0,-2 5-16 16,6 3-54-16,2 3-38 15,1 1-38-15,1 0-156 0,2 0-72 16</inkml:trace>
  <inkml:trace contextRef="#ctx0" brushRef="#br0" timeOffset="28110.6519">19916 8649 1017 0,'0'0'0'0,"0"0"147"16,0 0-88-16,0 0-27 0,0 0-23 16,0 0-8-16,0 0-1 15,0 0 0-15,0 0-66 0,-9-42-46 16,15 42-80-16,-2 0-46 0,-1 0-96 16</inkml:trace>
  <inkml:trace contextRef="#ctx0" brushRef="#br0" timeOffset="28524.576">20122 8101 742 0,'0'0'0'15,"0"0"94"-15,0 0-71 0,0 0-18 16,0 0-2-16,0 0 0 15,0 0 2-15,0 0 4 0,-70 170-5 16,68-138 4-16,2-2 8 0,1-3-1 16,4-8 4-16,7-1 3 0,3-6 6 15,0-2 11-15,3-3 9 16,0-7-8-16,1 0-8 0,4 0-2 16,0-2-19-16,0-6-8 0,-1-1-3 15,0-1 0-15,1 0-95 0,-2-3-55 16,-4-6-54-16,-1 0-92 0</inkml:trace>
  <inkml:trace contextRef="#ctx0" brushRef="#br0" timeOffset="28683.9428">20310 8206 627 0,'0'0'0'16,"0"0"212"-16,0 0-136 0,0 0-38 15,0 0-4-15,0 0-4 0,0 0 0 16,0 0-9-16,0 0-12 0,25 344-5 15,-8-319-4-15,-1-1 0 16,-3-5-184-16,-1-6-118 0,-3-3-177 16</inkml:trace>
  <inkml:trace contextRef="#ctx0" brushRef="#br0" timeOffset="28844.4616">20593 8699 1060 0,'0'0'0'0,"0"0"160"0,0 0-60 16,0 0-77-16,0 0-21 0,0 0-4 16,0 0-76-16,0 0-7 15,0 0-96-15,-1-53-104 0,1 45-215 16</inkml:trace>
  <inkml:trace contextRef="#ctx0" brushRef="#br0" timeOffset="29472.9622">20723 8057 533 0,'0'0'0'0,"0"0"127"0,0 0-30 15,0 0-21-15,0 0-9 0,0 0 6 16,0 0-23-16,0 0-10 16,158 26-5-16,-136-14-11 0,-5 0-12 15,-4 3-7-15,-3-1 3 0,-6 1-2 16,-4 2-3-16,0 1 1 0,-6 0-1 16,-6-1-2-16,-3 0 4 0,2 0-4 15,-2 2-2-15,4-3 1 16,3 1 0-16,3 2 0 0,5-2-2 15,5-2 2-15,7-2 0 0,6-5 0 16,-1 1 2-16,4-7-2 0,-3 1 0 16,1-3 2-16,1 1-3 0,0 2-15 15,0-3-70-15,-3 2-56 16,4-2-80-16,-2 0-107 0</inkml:trace>
  <inkml:trace contextRef="#ctx0" brushRef="#br0" timeOffset="29772.6306">21337 8468 933 0,'0'0'0'16,"0"0"195"-16,0 0-101 0,0 0-37 15,0 0-19-15,0 0-13 16,0 0-13-16,0 0-7 0,0 0-6 16,3-69 2-16,-3 69-1 0,0 0-34 15,0 0-53-15,0 0-73 0,0 2-46 16,0-2-102-16</inkml:trace>
  <inkml:trace contextRef="#ctx0" brushRef="#br0" timeOffset="30188.2676">21428 7801 670 0,'0'0'0'16,"0"0"100"-16,0 0-34 0,0 0-15 15,0 0-22-15,0 0 6 0,0 0 12 16,0 0-12-16,0 0-9 0,7 168-11 15,6-156-8-15,1-5-2 0,1-1 1 16,5 0-3-16,0-2 2 16,-1 1 1-16,3 7 7 0,-3-1-3 15,-5 8-4-15,-3 0-1 0,-1 3 3 16,-3-1 11-16,-3 0 5 0,-1-1-3 16,-2-2-4-16,-1-4-6 0,0 1-1 15,0-5-2-15,-1-4-3 0,0-2-4 16,1 0 0-16,-1-1 0 15,-3-2-2-15,-3 0-47 0,-5-1-40 16,-2-1-59-16,-5-6-113 0,-5-4-85 16</inkml:trace>
  <inkml:trace contextRef="#ctx0" brushRef="#br0" timeOffset="30322.7618">21497 7800 916 0,'0'0'0'15,"0"0"207"-15,0 0-155 0,0 0-39 16,0 0-11-16,0 0-4 0,0 0-244 16,0 0-81-16</inkml:trace>
  <inkml:trace contextRef="#ctx0" brushRef="#br0" timeOffset="34224.7626">23744 8107 505 0,'0'0'0'0,"0"0"28"15,0 0 53-15,0 0 4 0,0 0-37 16,0 0-2-16,0 0 1 0,0 0-8 16,-38 197-7-16,38-171-2 0,4 1-2 15,2 3-1-15,0 2-6 0,0 3-11 16,1 4-5-16,-2 3-4 16,-1 5 1-16,-3 3-1 0,2 4 0 15,-3-2-1-15,1 6 0 0,0 0 0 16,-1-2 1-16,4 2 0 0,-3-6-1 15,0 2 1-15,1 0-1 0,1 1 0 16,-1 5 17-16,1 1-6 0,-2 0 4 16,-1 2-4-16,0-1 3 15,0-1 1-15,0-3-3 0,0 2-5 16,-2-5-1-16,0-3-1 0,1 0-3 16,1-9-2-16,0 0 0 0,1-4 4 15,2-8-3-15,-2-2 4 16,-1-4 8-16,0-2 4 0,0-4-6 15,0-2-3-15,0-4-5 0,0-1 2 16,0 0-3-16,-2-4 0 0,2 0-1 16,-2-3 0-16,2-2-1 0,0 1 0 15,0-4 3-15,0 0-2 16,0 0 1-16,-2 0 2 0,2 0 2 16,0 0-1-16,0 0 4 0,-2-1 8 15,2-1 2-15,0 1-5 0,-1 1-5 16,0-2-5-16,1 2 0 15,-1 0-3-15,1 0 1 0,-1 0-2 16,1 0 0-16,0 0-3 0,0 3 3 0,0 0-5 16,0 0 7-16,0-1-3 15,0 1-1-15,0-1 4 0,0 0-2 16,1 0 0-16,2-2-1 0,0 3 0 16,-2-2-1-16,1-1 0 0,-2 0 1 15,0 1 0-15,0-1 1 0,0 2 0 16,0-1-3-16,0 1 5 15,-3-2-4-15,3 0-25 0,0 0-14 16,0 1-20-16,0-1-37 0,5 0 5 16,0 0-36-16,1 0-181 0,-3 0-158 15</inkml:trace>
  <inkml:trace contextRef="#ctx0" brushRef="#br0" timeOffset="36171.6466">23716 10125 342 0,'0'0'0'16,"0"0"130"-16,0 0-64 15,0 0-7-15,0 0 1 0,0 0-15 16,0 0 11-16,0 0 8 0,0 0-34 16,18-46-24-16,-15 63 12 0,-1 5 30 15,-1 5-25-15,2 3-11 16,-3 7-4-16,1 2-1 0,-1 4-1 16,0 3 1-16,0 1 1 0,0 3-3 15,1 0-1-15,1-1-2 0,4-1-1 16,-2 0 1-16,0 0 0 0,2 1 0 15,-2 4 0-15,-2 2 0 0,2 2 1 16,-3 2 3-16,-1 0 2 16,1-2-2-16,0-1 0 0,1-3-4 15,0 0-1-15,3-6 2 0,0-4-2 16,2-2-2-16,-2-6 2 0,1-2 1 16,3-3-2-16,0-1 0 0,-3-4 2 15,3 0-2-15,-3-4 0 16,1 0 0-16,2-2-49 0,-3-1-27 15,1-3-84-15,-1 1-116 0,-6-1-134 16</inkml:trace>
  <inkml:trace contextRef="#ctx0" brushRef="#br0" timeOffset="37739.0837">23468 12646 607 0,'0'0'0'16,"0"0"66"-16,0 0-6 15,0 0 1-15,0 0-12 0,0 0-31 16,0 0-13-16,0 0-2 0,0 0 0 16,-18 26 3-16,18-1 9 0,1 5-8 15,4 4 4-15,0 1 3 0,-4 3-1 16,0 0-5-16,0 2 0 16,-1 1-7-16,0-1 0 0,-2-2 0 15,-4-3 0-15,-1-3 0 0,-2-5-2 16,1-5 2-16,3-3 1 0,-2-6-1 15,3-5-1-15,3-4 0 0,-2 0 2 16,2-3-2-16,1-1 0 0,0 0 7 16,0-3 3-16,4-7-6 15,3-2-1-15,1-6 7 0,5-1 1 16,1 0-6-16,2-2 1 0,5 2 1 16,-4 1 9-16,4 0 15 0,-1 6 2 15,-4-1 4-15,1 7-14 16,-3 1-8-16,0 4-9 0,-5 1-1 15,-1 4-4-15,0 4 2 0,-2 5-2 16,-2 1 0-16,-2 2-1 0,-2 2 0 16,3-2 1-16,-3 1-1 0,1-3 1 15,0-2-1-15,0-2 0 16,3-1-1-16,2-1 1 0,1-3 0 16,3-2-1-16,2-3 1 0,1 0 1 15,0 0-1-15,1-3 0 0,2 2 1 16,0-4-1-16,-1 3 0 0,-1 1 0 15,-4 1 0-15,1 3 0 0,-2 6 0 16,-1 1-1-16,-3 1 1 0,-2-1 0 16,1-5 0-16,-1 1 0 15,4-2 0-15,0-4 0 0,3 0 0 16,2-1 2-16,1-9-2 0,4-1 2 16,-4-4-1-16,1-1-1 0,1 0 0 15,-3-2 1-15,-3 4-1 16,-3-2 0-16,-6 4 3 0,0-3 0 15,-6 2 0-15,-6-1-3 0,0 2 0 16,-2 5 1-16,-1 1-1 0,3 3 0 16,-1 3 0-16,3 0 0 0,1 0-4 15,3 2-12-15,2 2-29 16,3 2-22-16,1 1-40 0,0 1-130 16,4-2-52-16</inkml:trace>
  <inkml:trace contextRef="#ctx0" brushRef="#br0" timeOffset="38139.6233">24384 12935 762 0,'0'0'0'0,"0"0"90"0,0 0-9 16,0 0-27-16,0 0-26 0,0 0-14 15,0 0-7-15,0 0 2 16,0 0 6-16,-64-51 8 0,51 51-5 16,-1 0-11-16,-1 7-7 0,2 2 0 15,0 1 2-15,3 2-2 16,1 0-1-16,7 1 1 0,2 0-3 16,0 2 3-16,8-1 0 0,3 0-1 15,4 4 1-15,-4-4 3 0,3 3-3 16,-3 2 8-16,-2-1 4 0,-3 1 4 15,-5-2 4-15,-1-2-1 0,-2 0-1 16,-5-2-2-16,-2-1 7 16,-2-2-1-16,-1-3-14 0,-5 0-4 15,0-2-2-15,-5-3 1 0,4-2-1 16,1 0-2-16,0-9 0 0,2 1 0 16,4-1-122-16,3-4-13 0,5 2-10 15,3-3-131-15,0-5-95 0</inkml:trace>
  <inkml:trace contextRef="#ctx0" brushRef="#br0" timeOffset="38400.7728">24553 12516 689 0,'0'0'0'0,"0"0"85"16,0 0-4-16,0 0-63 0,0 0-10 15,0 0 10-15,0 0 20 0,0 0 19 16,0 0 3-16,23 265-20 0,-13-219-11 16,6-4-17-16,-5-4-7 15,-3-4-4-15,1 0 3 0,-1-3-3 16,-5-4 0-16,0-3 0 0,-1-6 1 16,-2-7-2-16,0-3 0 0,1-4 0 15,-1-4-46-15,0 0-37 0,-4-7-72 16,-6-7-196-16</inkml:trace>
  <inkml:trace contextRef="#ctx0" brushRef="#br0" timeOffset="38539.377">24452 12890 753 0,'0'0'0'0,"0"0"131"16,0 0-50-16,0 0-32 0,0 0-26 15,0 0-19-15,0 0-4 0,0 0 0 16,0 0-118-16,309-9-26 0,-282 22-138 15,-5 4-103-15</inkml:trace>
  <inkml:trace contextRef="#ctx0" brushRef="#br0" timeOffset="38983.4577">23912 13614 461 0,'0'0'0'0,"0"0"98"16,0 0-37-16,0 0-15 15,0 0-10-15,0 0 14 0,0 0 5 16,0 0-21-16,0 0-20 0,133 377-8 16,-123-352-2-16,-2-6 8 0,-1-5 4 15,-3-2-2-15,1-7 16 16,-2-2-5-16,3-3 17 0,4-10 21 15,5-9-9-15,6-9 0 0,1-10-26 16,6-8-12-16,2-1 1 0,3-1 6 16,0 6-2-16,-3 11-17 0,-6 7-4 15,-5 8 0-15,-7 5-149 16,-5 5 8-16,-1 1-54 0,-6 1-220 16</inkml:trace>
  <inkml:trace contextRef="#ctx0" brushRef="#br0" timeOffset="40234.8411">22841 12101 575 0,'0'0'0'0,"0"0"69"16,0 0-41-16,0 0 14 0,0 0-27 15,0 0-11-15,0 0-3 0,0 0 0 16,7 330-2-16,-7-246 2 15,0 9 1-15,0 2-1 0,0 1 4 16,-1 7 0-16,-7-2-1 0,-6 2-1 16,0 3 2-16,-3-2 3 0,2 1 1 15,-1-7 7-15,3-1 3 16,-1-8-5-16,3-3-4 0,5-5-1 16,1-7-3-16,5-6-5 0,5-8 7 15,8-9 7-15,8-8 3 0,8-10 15 16,6-7 10-16,11-3 10 0,8-5-11 15,8-1-12-15,5-5-7 0,8 0-5 16,4-3-7-16,6 0-8 16,4 0-1-16,1 0 0 0,2-2-2 15,2-1 0-15,0-2 0 0,2-1 2 16,0-2-2-16,1-1 0 0,1 0 2 16,2 0-2-16,1-7 0 0,1 4 1 15,2 2-2-15,-2 1 2 0,-3 0 0 16,-7 1-1-16,-6 1 0 15,-6 2 0-15,-9-1 0 0,-6-2 0 16,-7-1 0-16,-9 0 0 0,-6-2 0 16,-8-4 0-16,-5-2 1 0,-6 1 0 15,-8-3 0-15,-5 3-1 16,-5-4 0-16,-4 1 5 0,-2-4-1 16,-6 0 0-16,-1-4-2 0,-5-2-2 15,1-8 0-15,2-5 10 0,-1-6 1 16,6-7-2-16,3-8-6 0,1-7-3 15,4-1 0-15,7-8 3 0,0-2-4 16,2-4 2-16,5-1 1 0,-2-1 0 16,6-1 4-16,-1-2-2 15,-4 2-3-15,1 1-1 0,-4 1 0 16,0 5 0-16,0-2-4 0,-1 5 2 16,-3-1 0-16,-1 2 1 0,-2 1-1 15,-2 7 1-15,-4 6 0 0,-1 5 2 16,0 5-1-16,-9 3 0 15,0 6 1-15,-3 4-1 0,-3 3 1 16,0 3-1-16,-2 3 0 0,-1 1 0 16,1-1 0-16,-3 5-4 0,0-2 0 15,1 3 3-15,-2 0-1 16,-2 1 2-16,-2 1 0 0,1 3-1 16,-1 0 1-16,4-1 0 0,-1 4 0 15,2-3 0-15,-1 3 0 0,-1-3 0 16,-2 2 1-16,1-2-1 0,-4-2-1 15,0-1 1-15,-4-1 1 0,2-1-1 16,-2-4 0-16,0-1 0 16,-3-1 0-16,-1 0 5 0,-2 0-2 15,-4 1-2-15,-2-2-1 0,-3 2 0 16,1 0 0-16,-2-2 1 0,-5 3 0 16,-1-1-1-16,-4 2 0 0,-7 0 0 15,-2 1-1-15,-7 1 1 0,-6 1 1 16,-6 2-1-16,-5 2 0 15,-2 2 1-15,-2 0-2 0,-3 1 1 16,2 3 0-16,0-1 0 0,5 1-2 16,2 2-10-16,4-3-49 15,4 2-26-15,3 1-12 0,3 0-79 16,2-1-42-16,4 2-128 0</inkml:trace>
  <inkml:trace contextRef="#ctx0" brushRef="#br0" timeOffset="43418.3804">24931 11089 544 0,'0'0'0'0,"0"0"44"16,0 0 33-16,0 0 3 0,0 0-41 15,0 0-19-15,0 0 0 0,0 0 6 16,0 0-8-16,-24 29-3 0,24-14-1 15,0 5 1-15,2 7-6 0,0 3-3 16,1 5 0-16,1 0-1 0,-4-1 2 16,0 0 9-16,0-1 1 0,0 0-1 15,0-6-3-15,0 1-1 16,0-5-3-16,0-1-5 0,0-5-2 16,0-2 0-16,0-3-1 0,0-4 0 15,0 0 0-15,0-4-2 0,1 0 0 16,1-2-38-16,1-2-22 15,6 0-36-15,2-3-65 0,1-9-132 16</inkml:trace>
  <inkml:trace contextRef="#ctx0" brushRef="#br0" timeOffset="43808.5581">25295 11221 677 0,'0'0'0'0,"0"0"51"16,0 0 49-16,0 0-5 16,0 0-24-16,0 0-27 0,0 0-7 15,0 0-5-15,0 0-10 0,-34-64 0 16,18 68 4-16,-2 3-7 0,3 0-3 16,-1 5-2-16,3-3-6 0,0 4-4 15,-1 1-5-15,-1 5 2 0,3 3 3 16,0-2-5-16,4 1 2 15,2-4 0-15,5-2-2 0,1-4 0 16,1-2 2-16,7-6 0 0,4-3 2 16,1 0 0-16,2-6-4 0,2-3 2 15,2 1 4-15,-2-1-6 16,3 3 2-16,-4 6-1 0,1 0 0 16,-1 12-1-16,-3 5 1 0,3 5 20 15,-5 6-9-15,0 2-7 0,-3-4-2 16,1-1 0-16,0-6-1 0,0-6-2 15,4-3-70-15,1-4-66 0,6-6-54 16,-4 0-59-16,4-10-135 0</inkml:trace>
  <inkml:trace contextRef="#ctx0" brushRef="#br0" timeOffset="44074.8872">25525 11226 959 0,'0'0'0'0,"0"0"17"0,0 0 29 16,0 0 16-16,0 0-9 0,0 0-17 16,0 0-4-16,0 0-2 0,0 0-19 15,224-30-3-15,-214 52 14 16,-9 4 4-16,-2 1 1 0,-10 1-8 16,-9 5 1-16,-2-3-3 0,-3 0-9 15,1 0-3-15,1-2-2 0,8-6-5 16,7-4 4-16,8-3-1 0,7-6-1 15,9-1-2-15,9-4 3 0,7-4-2 16,4 0-19-16,5-4-17 16,2-1-54-16,-4-1-85 0,1 3-140 15</inkml:trace>
  <inkml:trace contextRef="#ctx0" brushRef="#br0" timeOffset="44592.4987">26225 11579 921 0,'0'0'0'15,"0"0"78"-15,0 0 24 0,0 0-24 16,0 0-42-16,0 0-8 0,0 0 1 15,0 0-4-15,0 0 5 0,26-74 4 16,-27 73-20-16,-2 1-13 16,2 0-2-16,-1 4-39 0,1 2-31 15,1 1-87-15,1-2-38 0,3-5-136 16</inkml:trace>
  <inkml:trace contextRef="#ctx0" brushRef="#br0" timeOffset="45120.6564">26801 10979 384 0,'0'0'0'0,"0"0"0"16,0 0 147-16,0 0-74 16,0 0-24-16,0 0 4 0,0 0 8 0,0 0 2 15,0 0-19-15,-4-3-17 16,4 3 1-16,0 0-14 0,0 0-2 16,0 0 0-16,0 0 0 0,0 0 3 15,0 0 21-15,0 2-2 0,0-1-6 16,0 2-6-16,0-3-9 15,0 0-3-15,0 5-5 0,0 0-4 16,0-1 0-16,0 1 0 0,0 5 0 16,-3-2 1-16,2 4 0 0,-2 4 0 15,0 1-1-15,1 4 1 16,-3 8 0-16,0 2 0 0,1 8-1 16,-2 0 0-16,-2 2 0 0,2 1 0 15,-2-5 0-15,2-4 0 0,3-1 5 16,3-7-1-16,0-1-1 0,0-3-2 15,0-3 0-15,0-2-2 0,0-2 0 16,0 1 1-16,1-1-1 16,-1-1 1-16,0 0-1 0,0-1-55 15,0-4 2-15,0-1-16 0,0-1-11 16,5-5-121-16,-1-1-35 0,4-3-107 16</inkml:trace>
  <inkml:trace contextRef="#ctx0" brushRef="#br0" timeOffset="45752.4197">27261 11044 585 0,'0'0'0'16,"0"0"85"-16,0 0-34 0,0 0 8 16,0 0-5-16,0 0-11 0,0 0-8 15,0 0-6-15,0 0-11 0,-10-16 1 16,8 16 8-16,0 0 2 15,-1 0-4-15,2 0-5 0,-3 0-3 16,-1 4-4-16,-1 1-3 0,-1 1-3 16,2 0 1-16,-1-2 1 0,1 2 3 15,0-3 2-15,1 1-6 0,0-1-4 16,1 0-1-16,0 4-3 16,-1 1 0-16,-4 5 0 0,0 5 0 15,-5 4 0-15,0 5 1 0,-2-1-1 16,-3 6 0-16,4 1 1 0,0 2-1 15,2 0 0-15,1-1 1 0,0-1-1 16,3-2-1-16,4 0 2 16,3-3-1-16,1-1 0 0,2 4 0 15,6-5 0-15,0 1 1 0,5-3 1 16,2-4-1-16,1-2 0 0,1-4 0 16,1-2 0-16,2-5 0 0,-2-4 1 15,2-3 0-15,1-5 1 0,-1-6 0 16,1-3 0-16,-3-4-3 15,-1 0 0-15,-2-2 2 0,-3-3 0 16,-5 3-1-16,-5-2 0 0,-2 4 1 16,-7 2 0-16,-9 5-2 0,-4 7 0 15,-5 4-3-15,-2 2 1 16,-3 10-1-16,2-1 0 0,1 3-73 16,3-3-82-16,8-4-139 0</inkml:trace>
  <inkml:trace contextRef="#ctx0" brushRef="#br0" timeOffset="46252.4404">27586 10995 535 0,'0'0'0'0,"0"0"123"0,0 0-33 15,0 0-6-15,0 0-31 16,0 0-11-16,0 0 3 0,0 0 8 16,0 0-24-16,-62 73-17 0,77-44-1 15,6 0-6-15,8 1 3 0,1 1 0 16,0-2 11-16,1-1 5 0,-5-2 4 15,-3 1-7-15,-6 2 1 0,-7-2-6 16,-6-1-7-16,-4-2-3 16,-5-2-1-16,-9 0-1 0,-3-5 9 15,-6 0-3-15,-2-4-6 0,-3-1-2 16,-1-4-2-16,0-3 0 0,-1-3 2 16,7-2-3-16,7-3-10 0,7-6-2 15,9-6 7-15,7-6 2 16,11-5 3-16,13-9 0 0,5-5 2 0,5-6-1 15,1 0 0-15,0-3-2 16,0-2 2-16,-3 3 1 0,-8 0-1 16,-4 11 30-16,-10 4-16 0,-9 12-7 15,-7 10-3-15,-4 5-4 16,-10 6 0-16,-3 6 0 0,-6 5-16 16,-1 5-44-16,2 6-59 0,1-2-87 15,-2 1-116-15</inkml:trace>
  <inkml:trace contextRef="#ctx0" brushRef="#br0" timeOffset="46742.4087">28316 11591 628 0,'0'0'0'15,"0"0"45"-15,0 0 73 0,0 0-8 16,0 0-58-16,0 0-11 15,0 0 10-15,0 0 15 0,5-40-10 16,-2 33-6-16,0 2 2 0,-2 0-31 16,-1 4-12-16,0 1-6 0,0 0-4 15,0 1-6-15,-3 8-6 16,0-1-51-16,1 3-50 0,2-1-77 16,0-4-97-16,0-5-219 0</inkml:trace>
  <inkml:trace contextRef="#ctx0" brushRef="#br0" timeOffset="48435.8751">29029 11051 341 0,'0'0'0'15,"0"0"46"-15,0 0 11 0,0 0-2 16,0 0 8-16,0 0 10 0,0 0-18 16,0 0 4-16,0 0 4 0,-53-133-9 15,47 129-10-15,0 1-13 0,-2 1 3 16,1 2 6-16,-3 0-20 0,0 2-9 15,-4 9-8-15,-2 4-2 16,1 10-1-16,-6 3 0 0,-2 8 1 16,1 6-1-16,-3 4 0 15,1 4 0-15,3 1 1 0,2-1-2 0,4 0 2 16,5-5 1-16,2-4-1 16,7-2-1-16,1-4 0 0,2-5 2 15,6-7-1-15,2-2 2 0,2-4-2 16,0-5 3-16,2-3 4 0,0-2 6 15,2-4 5-15,-3-3 1 0,3-1 5 16,1-8-2-16,2-4-3 16,0-3-3-16,0-3-7 0,0 0-2 15,-3-3 5-15,-2 0-1 0,-3 3 5 16,-4-3 7-16,-5 5-2 0,-2 2 1 16,-7 5-7-16,-5 6-13 0,-5 4-6 15,-3 0 0-15,-2 11 0 16,1 0-5-16,1 2-30 0,8 0-33 15,6 1-42-15,5-1-60 0,2-6-68 16,9-2-75-16</inkml:trace>
  <inkml:trace contextRef="#ctx0" brushRef="#br0" timeOffset="48754.3379">29255 11203 827 0,'0'0'0'0,"0"0"102"16,0 0-26-16,0 0 2 16,0 0-47-16,0 0-31 0,0 0 0 0,0 0 0 15,-35 91 7-15,30-59 10 16,5-1 2-16,0-6 0 0,5-6-8 16,3-6-4-16,8-5 8 0,-1-8 12 15,6 0 4-15,-2-11-3 16,6-6-8-16,3-6-9 0,-1-5-4 15,1-3 1-15,-4-5 12 0,-4 2 6 16,-8-2-1-16,-3 2 5 0,-8 5-5 16,-5 1-11-16,-9 9-12 0,-4 2 0 15,-3 9-4-15,2 8-19 16,-1 1-16-16,-1 9-15 0,5 9-50 16,-1 1-55-16,4 2-66 0,7-1-277 15</inkml:trace>
  <inkml:trace contextRef="#ctx0" brushRef="#br0" timeOffset="49316.8923">29746 11343 1026 0,'0'0'0'0,"0"0"9"16,0 0-5-16,0 0 46 0,0 0 2 16,0 0-33-16,0 0-2 0,0 0-1 15,0 0-5-15,-12-9-7 0,12 9-2 16,0 0-3-16,4 0 2 0,1 0 4 15,-1 0-7-15,1 0-85 0,0 3-54 16,1-1-49-16,0 2-74 16,0-4-265-16</inkml:trace>
  <inkml:trace contextRef="#ctx0" brushRef="#br0" timeOffset="49786.5011">30413 10972 741 0,'0'0'0'0,"0"0"86"0,0 0-13 16,0 0-46-16,0 0-9 0,0 0-3 15,0 0-4-15,0 0-3 0,-130 84-5 16,114-42 5-16,4 6 9 16,2 3-7-16,5-2-7 0,1-1-1 15,4-2-2-15,0-4 0 0,5-2 4 16,1-9-6-16,6-3 4 0,3-4-1 16,1-5 1-16,2-4 0 0,4-4 0 15,-2-8 0-15,2-3 2 16,4 0 0-16,-2-7-2 0,-2-2 1 15,-2 0 1-15,-1-1 0 0,-7-2 7 16,-3 0 16-16,-4-3 28 0,-5 4 2 16,-5-4-6-16,-7 2-21 0,-9 6-18 15,-1 0-7-15,-5 7-6 0,-2 0 2 16,3 7 0-16,2-1-1 16,5 2 0-16,4 1-32 0,4 1-60 15,3 2-44-15,-1 0-14 0,4-1-120 16,-2-1-127-16</inkml:trace>
  <inkml:trace contextRef="#ctx0" brushRef="#br0" timeOffset="52768.2798">24488 8282 719 0,'0'0'0'0,"0"0"-17"0,0 0 26 16,0 0 96-16,0 0-65 15,0 0-2-15,0 0 18 0,0 0-9 16,0 0-7-16,-40 255-2 0,38-225-12 16,1-1-8-16,-1-4-11 0,0-2 1 15,1 1-7-15,-3-3 0 0,2 1 1 16,-4-2-1-16,1-2-2 16,0-4-16-16,1-2-23 0,3-3-21 15,1-2 4-15,1-5-67 0,6-2-166 16,1-5-95-16</inkml:trace>
  <inkml:trace contextRef="#ctx0" brushRef="#br0" timeOffset="53184.542">24842 8426 724 0,'0'0'0'0,"0"0"177"15,0 0-77-15,0 0-13 0,0 0-47 16,0 0-11-16,0 0-9 0,0 0-6 16,-58-23-6-16,39 32-4 0,-1 4 2 15,2 3-1-15,-2 0-2 16,5 2 3-16,0 0-2 0,5-2-4 16,4-1 0-16,4-4 3 0,2-2-4 15,2-4 1-15,6-3 2 0,3-2-1 16,4 0 6-16,1-7-1 0,3-8-4 15,3-1 4-15,0-3-3 16,1 1-5-16,-4 3 4 0,-3 4-1 16,-1 6-1-16,-3 4-2 0,0 1 2 15,-4 12 0-15,-1 6 12 0,-5 5 8 16,0 6 7-16,-1 2-12 0,0 1-12 16,1-2-4-16,-1-3 2 0,2-6 1 15,3-3-3-15,1-6-1 0,1 1-18 16,1-5-35-16,1-2-12 15,-3-4-33-15,3-2-45 0,-2 0-62 16,-4 0-80-16</inkml:trace>
  <inkml:trace contextRef="#ctx0" brushRef="#br0" timeOffset="53507.6494">25149 8422 735 0,'0'0'0'0,"0"0"81"0,0 0 13 16,0 0-42-16,0 0-12 15,0 0 15-15,0 0-6 0,0 0-8 16,127-6 5-16,-115 16-11 0,-4 1-9 16,0 1 10-16,-5 1-12 0,-3 1 0 15,0 0-3-15,-9 3-1 0,-3-2-2 16,-3 6-9-16,-8-1 0 15,0 0-5-15,-2 2-4 0,4-1 0 16,4 0 6-16,6-1-1 0,8-4-4 16,3 0 0-16,1-2-2 0,9-1 2 15,3 1 2-15,7-5-3 0,0-1 0 16,5-2 5-16,0-1-7 16,5-2-27-16,0 0-50 0,1-2-133 15,0-1-44-15,-5 1-188 0</inkml:trace>
  <inkml:trace contextRef="#ctx0" brushRef="#br0" timeOffset="54168.8673">25701 8672 912 0,'0'0'0'16,"0"0"23"-16,0 0 18 0,0 0 66 15,0 0-34-15,0 0-22 16,0 0-11-16,0 0-6 0,0 0-7 16,-4 25-5-16,4-25 1 0,0 0-12 15,0 0-9-15,0-1-1 16,1-1-2-16,2-4-144 0,2-3 34 0,3 2-35 15,0-2-118-15,4-3-46 16</inkml:trace>
  <inkml:trace contextRef="#ctx0" brushRef="#br0" timeOffset="54430.9634">26027 8337 678 0,'0'0'0'16,"0"0"94"-16,0 0 38 0,0 0-40 16,0 0-50-16,0 0-1 15,0 0-5-15,0 0 2 0,-18 95-6 16,11-60-4-16,-2 1-9 0,-1-1-12 16,1 1-7-16,-1-3 0 0,4 0 6 15,-1-2-8-15,-3-3 4 16,5-3 0-16,3-3-3 0,2-3-57 15,0-5-3-15,7-2-34 0,4-7 5 16,3-1-105-16,2-4-149 0</inkml:trace>
  <inkml:trace contextRef="#ctx0" brushRef="#br0" timeOffset="54819.0057">26320 8378 781 0,'0'0'0'0,"0"0"59"16,0 0 24-16,0 0-33 15,0 0-11-15,0 0-10 0,0 0 1 16,0 0-3-16,0 0-11 0,-83 169-6 16,71-129-1-16,2 1-4 0,5-1-2 15,3-2-3-15,2-1 0 0,3-5 4 16,5-6-5-16,5-3 2 15,1-8 0-15,6-5-2 0,4-6 2 16,0-4 4-16,5-3-2 0,1-8 2 16,0-4-3-16,-4-1 1 0,0-1-1 15,-8 1 2-15,-5 3-1 16,-6-3 2-16,-5 2 3 0,-2 0 42 0,0 1-5 16,-10 0-5-16,-2 4-13 15,-3 2-12-15,-3 6-7 0,0 1-7 16,-1 4 0-16,0 5-2 0,5 4 0 15,4 2-6-15,4-1-38 16,5-1-27-16,1-2-10 0,3 1-44 16,3-2-73-16,4 1-92 0</inkml:trace>
  <inkml:trace contextRef="#ctx0" brushRef="#br0" timeOffset="55305.0086">26874 8441 721 0,'0'0'0'0,"0"0"43"0,0 0 74 15,0 0-41-15,0 0-30 0,0 0-1 16,0 0-11-16,0 0-18 0,0 0-8 15,-130 38-7-15,130-21-1 0,0 0 0 16,8 4 1-16,3 1-1 0,3 1 3 16,3 1 0-16,2 1-1 15,-2 0-2-15,-3 1 0 0,-2 1 5 16,-2-1-2-16,-6-1 9 0,2-3 8 16,-6-1 13-16,0-4 1 0,-7-4-4 15,-3 0 9-15,-1-7 3 16,-2 1-20-16,-3-3-16 0,-2-4 1 15,-1 0 1-15,0-7 7 0,2-5 6 16,4-8-12-16,6-2-10 0,3-7 2 16,4-3-2-16,8 4-14 0,7-1 13 15,7 4-2-15,7 1 1 0,-1-3 6 16,2 5-3-16,-5 2 0 16,-7 4 0-16,-4 6 4 0,-7 4 3 15,-4 1 19-15,-3 5-4 0,0 0-13 16,-1 0-7-16,-5 2-4 0,-1 5-60 15,-1 7-43-15,0 0-108 0,3 1-260 16</inkml:trace>
  <inkml:trace contextRef="#ctx0" brushRef="#br0" timeOffset="55603.6861">27155 8854 1019 0,'0'0'0'0,"0"0"87"0,0 0 83 15,0 0-67-15,0 0-30 16,0 0-34-16,0 0-26 0,0 0-12 0,12-24-2 16,-12 22-36-16,3 0-34 15,2 2-42-15,6 0-47 0,1 0-33 16,6 0-140-16,-3 0-110 0</inkml:trace>
  <inkml:trace contextRef="#ctx0" brushRef="#br0" timeOffset="56020.9631">27793 8387 852 0,'0'0'0'15,"0"0"87"-15,0 0-13 16,0 0-8-16,0 0-39 0,0 0-13 16,0 0-10-16,0 0-2 0,0 0 2 15,-118 122 5-15,96-75 0 0,1 1-2 16,3 2-1-16,1 1-4 0,6-5 1 16,3-3-2-16,6-4 2 0,2-6-1 15,4-4-2-15,6-6 0 0,3-6 3 16,3-7-3-16,1-5 0 15,5-5 7-15,1-6-2 0,5-5-1 16,1-2-2-16,-4-4-2 0,0 1 0 16,-6-2 6-16,-8 0-4 0,-6 3 5 15,-5-1 50-15,-6 6 15 16,-8-1-28-16,-7 5-21 0,-3 6-5 16,-5 1-14-16,4 8-3 0,0 2-2 15,5 3-67-15,10-3-61 0,5 0-124 16,4-2-154-16</inkml:trace>
  <inkml:trace contextRef="#ctx0" brushRef="#br0" timeOffset="56354.9566">28167 8621 842 0,'0'0'0'0,"0"0"-5"16,0 0 6-16,0 0 34 0,0 0 11 16,0 0-6-16,0 0-20 0,0 0-8 15,0 0 4-15,-142 274 7 16,148-253 5-16,7-5-2 0,3-3-1 16,2-8 8-16,4-5 12 0,5-1 10 15,0-12-17-15,4-2-22 0,1-3-11 16,-7-4 2-16,-3-3 5 0,-4-1 17 15,-3-3 3-15,-4-1-3 0,-9 0-2 16,-2-1-16-16,-12 3-8 16,-6 8-5-16,-8 5-3 0,-1 6-27 15,-6 6-47-15,-1 3-23 0,5 3-64 16,-1 2-153-16,3 3-244 0</inkml:trace>
  <inkml:trace contextRef="#ctx0" brushRef="#br0" timeOffset="58407.3626">28535 8999 898 0,'0'0'0'0,"0"0"0"16,0 0 164-16,0 0-67 0,0 0-32 15,0 0-23-15,0 0-24 0,0 0-6 16,18-30 1-16,-14 22 3 0,-3 1-3 16,0 3 1-16,-1 0-8 0,0 4-5 15,0 0-2-15,-2 0-41 0,-2 4-33 16,-1 4-84-16,2 3-38 15,-1-2-185-15</inkml:trace>
  <inkml:trace contextRef="#ctx0" brushRef="#br0" timeOffset="58711.566">28895 8616 668 0,'0'0'0'16,"0"0"18"-16,0 0 57 0,0 0 29 16,0 0-33-16,0 0-19 0,0 0 5 15,0 0 9-15,0 0-10 16,-13 195-13-16,13-165 2 0,0-2-9 15,0-4-13-15,4-5-8 0,1-3-4 16,1-3-7-16,-1-3-2 0,5 0 1 16,0 0-6-16,1-3-185 0,1-1-142 15,-5-2-463-15</inkml:trace>
  <inkml:trace contextRef="#ctx0" brushRef="#br0" timeOffset="69429.9812">9290 6554 538 0,'0'0'0'0,"0"0"101"0,0 0 20 15,0 0-35-15,0 0-12 0,0 0 5 16,0 0-26-16,0 0-5 0,59-38 11 15,-40 33-9-15,6 1-12 0,9 1-3 16,5-4-4-16,10-4-1 0,4 1-2 16,9-5-1-16,5 4-4 15,3-1-11-15,-1 2-5 0,2 3-5 16,-3 1-2-16,-2 0 0 0,-2 2 5 16,-5 1-6-16,-5 3 2 0,-9 0-2 15,-10 0-46-15,-8 0 18 0,-6 2 7 16,-8 0-3-16,-2 1-9 15,-3 1-30-15,-4-2-42 0,3 0 2 16,-5 3-68-16,-2-2-161 0</inkml:trace>
  <inkml:trace contextRef="#ctx0" brushRef="#br0" timeOffset="70269.9629">10601 6166 345 0,'0'0'0'0,"0"0"151"0,0 0-42 16,0 0-24-16,0 0-28 15,0 0-1-15,0 0 11 0,0 0-27 16,0 0-19-16,-10 5 17 0,9 25 0 16,-3 4-5-16,2 5-3 0,0 2-12 15,-5-2-2-15,4-1 2 16,-3-2 1-16,-1-3-8 0,-2-2-8 16,-1-1 1-16,4-3-2 0,-1-4-2 15,-1-3 0-15,4-1 3 0,2-2-2 16,1-3 1-16,1-2 0 0,0-2-4 15,1-1 4-15,9 2-1 0,2-4-1 16,4-1 14-16,6 1-7 0,5-2-3 16,4-1 2-16,6 0-3 15,3-4 2-15,3 5 4 0,1-2-5 16,-4 0-3-16,2-1 2 0,-2 0-2 16,-2 0-2-16,-3-2 2 0,-2 1 3 15,-2 0-5-15,-4-1 2 0,-5 2 1 16,-3-1-3-16,-3 2 2 15,-3-1 0-15,4 2-1 0,-2 1 0 16,5 2 0-16,6 1 0 0,2 1 0 16,1-2 0-16,0-1-12 0,-5 0 2 15,-5-1 1-15,-4-2 0 16,-6-1 9-16,-5-2 0 0,-3 0 0 16,-1 0 1-16,0-3 10 0,0-6-2 15,0 1 2-15,0-5-6 0,0 0-5 16,1-5 0-16,8-5 3 0,5-2-3 15,5-4-2-15,0-5 2 0,-2 0 0 16,-1 1 0-16,-7-1 1 0,0 1-1 16,-7 2 0-16,1-1 2 15,-3 1-3-15,0-2 2 0,0 5 1 16,-3 0-3-16,1 3 2 0,2 2-1 16,0-1 0-16,0 4 0 0,6-1-1 15,0 1-1-15,1 0 4 0,-3 2-2 16,-1 3 0-16,-2 1 0 15,-1 3 1-15,-4 0-2 0,-4 1 2 16,-7 3 21-16,-1 0-4 0,-8 3-2 16,-4 0-5-16,0 3-2 0,-8 1-1 15,-3 0-6-15,-7 0-4 16,-4 2 4-16,-4 3 1 0,-1 1-4 16,-1 4 1-16,0 0-2 0,-1 2-105 15,-1 3-25-15,0 0-73 0,-3 0-229 16</inkml:trace>
  <inkml:trace contextRef="#ctx0" brushRef="#br0" timeOffset="71366.7194">12033 5697 848 0,'0'0'0'0,"0"0"67"15,0 0-2-15,0 0-14 0,0 0-17 16,0 0-2-16,0 0-15 0,0 0-11 16,-19-2-5-16,14 23 7 0,0 7 18 15,-1 2 9-15,-1 6-1 0,1 1-11 16,-2 1-10-16,2-2-5 16,-1-1-3-16,0 0-2 0,3-5-1 15,-1-1-1-15,2-1 0 0,0-6-1 16,2 1 0-16,1-3-16 0,0 0-4 15,1-4 2-15,4-2-4 0,-1-1-8 16,-1-5-6-16,2 0-13 16,-2-2-30-16,-1-3-1 0,2-3-46 15,-3 0-48-15,1-9 25 0,-1-2-31 16</inkml:trace>
  <inkml:trace contextRef="#ctx0" brushRef="#br0" timeOffset="72030.1425">11839 5989 626 0,'0'0'0'0,"0"0"107"16,0 0-53-16,0 0 47 0,0 0-18 15,0 0-3-15,0 0-11 16,0 0-25-16,0 0-9 0,148 46-13 16,-124-40-14-16,2-3-4 0,-1-1-2 15,-5-2 2-15,-1 0-2 0,-4 0-2 16,-2-3 0-16,-3-2 3 0,-4 1-4 15,-1-2 2-15,-2 0 2 0,-2 4-1 16,-1 0 3-16,0 2 5 0,-1 0 3 16,-2 4-7-16,-2 3-6 15,1 0 0-15,3 0 0 0,-1 2 2 16,2-2-3-16,2-2 0 0,3 0 1 16,4-1 0-16,1-1 0 0,1-3 3 15,0 0-3-15,0-3 0 0,1-2 5 16,0 1-5-16,-3 0 0 15,-3 3 2-15,-1 1-2 0,0 0-4 16,-1 5 4-16,-2 2 0 0,1 1 0 16,-3 2 3-16,1-1-4 0,-1 0 2 15,1-2 0-15,1-4-1 0,1-1-3 16,2-1-16-16,-2-1-30 16,6-1-1-16,-4-4 6 0,-1-2-17 15,3 3-6-15,-3-2-34 0,2 1-58 16,1 4 0-16,-4-1 27 0,2 2 0 15,2 0 34-15,-1 0 38 0,0-1 63 16,4-1 39-16,-1 0 27 0,1 2 27 16,3-3 0-16,-2 3-19 15,0 0 23-15,-1 0-18 0,-3 1 0 16,2 6 9-16,-3 2-15 0,-3 4-6 16,-2 3 2-16,-1 1-20 0,0-1-15 15,-4-3-10-15,1-2-7 16,-1-5-1-16,2-4-2 0,2-1-6 15,2-1-5-15,7-7 0 0,3-5 2 16,2-6-5-16,3-2-3 0,-1 1 0 16,1 0 5-16,0 7-6 0,-4 4 2 15,-1 3-2-15,-5 5 2 0,-1 8 12 16,-3 3-1-16,1 7-7 0,0 2 1 16,2-1-4-16,1-1-4 15,1-1-21-15,-1-4-26 0,4-1-48 16,2-4-9-16,4-3-46 0,-2-5-202 15</inkml:trace>
  <inkml:trace contextRef="#ctx0" brushRef="#br0" timeOffset="77397.8365">10668 7136 759 0,'0'0'0'0,"0"0"13"0,0 0 38 15,0 0 16-15,0 0-23 0,0 0 7 16,0 0-8-16,0 0-12 0,-20 180 2 16,14-154-6-16,1 0-4 15,0 0-8-15,2-2-8 0,0-1-4 16,1-3-1-16,-2-1 1 0,1 0-2 16,0-2-2-16,-3-2-45 0,3-2-15 15,2-3-48-15,1-3-40 0,1-5-98 16,8-2-203-16</inkml:trace>
  <inkml:trace contextRef="#ctx0" brushRef="#br0" timeOffset="77685.0118">10888 7308 825 0,'0'0'0'0,"0"0"-9"15,0 0 10-15,0 0 2 0,0 0-4 16,0 0 2-16,0 0 2 0,0 0 2 15,0 0 6-15,1 256 11 0,11-244 18 16,4-7-3-16,0-5-2 0,4 0 17 16,2-6-10-16,2-9-12 15,2-4-11-15,2-7-5 0,0-1 3 16,-5-3-2-16,-5 0 6 0,-5 1 10 16,-10-1 15-16,-3 6-14 0,-4 1-14 15,-7 9-7-15,-2 3-1 0,-5 6-7 16,-3 5-4-16,-2 0 2 15,0 9-2-15,0 3-61 0,1 1-19 16,4 0-28-16,1 3-116 0,2 1-162 16</inkml:trace>
  <inkml:trace contextRef="#ctx0" brushRef="#br0" timeOffset="78663.0527">11363 7604 829 0,'0'0'0'15,"0"0"132"-15,0 0-57 0,0 0-41 16,0 0-21-16,0 0 5 0,0 0 0 16,0 0-9-16,-27-5-4 0,26 3-1 15,1 0-5-15,0 2 0 0,0 0-12 16,0 0-71-16,0 0-69 0,1 0-88 15,-1 0-151-15</inkml:trace>
  <inkml:trace contextRef="#ctx0" brushRef="#br0" timeOffset="79010.8402">11700 7091 573 0,'0'0'0'16,"0"0"160"-16,0 0-73 0,0 0-23 16,0 0-12-16,0 0-14 0,0 0-13 15,0 0-16-15,0 0-7 0,-52 14 0 16,41 13 4-16,-2 1 1 15,2 3-4-15,4-2-3 0,1-2 0 16,5 1 1-16,1-3-1 0,3-1-1 16,9-3 1-16,5-5-1 0,-1-2 1 15,4-4 2-15,-1-7-3 16,0 0 2-16,2-3 0 0,-1-5-30 16,2-4-27-16,0-5-47 0,2-4-87 15,-2-5-21-15,-3-3-92 0</inkml:trace>
  <inkml:trace contextRef="#ctx0" brushRef="#br0" timeOffset="79151.9232">11878 7127 509 0,'0'0'0'0,"0"0"179"15,0 0-135-15,0 0 27 0,0 0 0 16,0 0-8-16,0 0-17 0,0 0-10 16,-3 241-3-16,9-193-12 0,-2-8-14 15,6 1-7-15,3-4 0 0,-1-5-204 16,4-3-41-16,-3-13 0 15</inkml:trace>
  <inkml:trace contextRef="#ctx0" brushRef="#br0" timeOffset="79329.6254">12141 7592 950 0,'0'0'0'0,"0"0"14"0,0 0 77 15,0 0-23-15,0 0-33 0,0 0-31 16,0 0-2-16,0 0-4 0,0 0-114 16,15 16 20-16,-10-21-72 15,2-6-151-15</inkml:trace>
  <inkml:trace contextRef="#ctx0" brushRef="#br0" timeOffset="79678.5786">12331 7081 713 0,'0'0'0'0,"0"0"94"16,0 0 5-16,0 0-22 15,0 0-36-15,0 0-20 0,0 0-21 16,0 0 0-16,0 0 27 0,60 3-12 15,-34 4-5-15,2 4 2 0,-3 1-8 16,-3 5 1-16,-6 4-2 0,-8 1-2 16,-4 1 4-16,-4 5 2 15,-13-3-4-15,-4 6 3 0,-6-3-3 16,-4-1-2-16,0 3 1 0,3-5 0 16,5 0-3-16,7-3 1 0,8-4 0 15,6-2-6-15,10-3-7 0,3-5-1 16,3 1-8-16,2-4 8 15,2 1-4-15,0 0-54 0,3 0-107 16,-4-2-117-16</inkml:trace>
  <inkml:trace contextRef="#ctx0" brushRef="#br0" timeOffset="79878.1567">12708 7595 959 0,'0'0'0'0,"0"0"135"0,0 0-44 16,0 0-33-16,0 0-14 15,0 0-22-15,0 0-13 0,0 0-7 16,7-36-4-16,-4 34-11 0,0-1-41 16,1 2-95-16,1 1-61 0,1-8-154 15</inkml:trace>
  <inkml:trace contextRef="#ctx0" brushRef="#br0" timeOffset="80356.8541">13272 7030 712 0,'0'0'0'0,"0"0"121"15,0 0-18-15,0 0-21 0,0 0-30 16,0 0-17-16,0 0-4 0,0 0-14 16,0 0-8-16,-120-52-1 15,95 66 2-15,-1 5 2 0,3 4-6 16,1-1-4-16,3 3 2 0,7-2-3 16,3-2-1-16,4 0 0 0,4-4 0 15,1-2 0-15,6-1-1 0,3-6 1 16,2-4 1-16,5-2 0 15,1-2 8-15,5-9-7 0,3-2 1 16,-1-4-1-16,1-4-1 0,-2-2 1 16,-4 3 0-16,-4 2-1 0,-2 4 0 15,-4 1 1-15,-3 4-2 0,-4 5 0 16,1 0 12-16,-3 2 7 16,0 7-16-16,0 9-2 0,0 8-1 15,0 4 0-15,-2 3 10 0,0 1-8 16,1-1 4-16,1-2 0 0,0-2 4 15,2-2 4-15,3-5-7 0,2 0-6 16,-1-4 3-16,2 1-5 16,-6 0-24-16,2-2-8 0,-3-1-42 15,0 1-47-15,4-2-24 0,-3-1-68 16,-1-5-127-16</inkml:trace>
  <inkml:trace contextRef="#ctx0" brushRef="#br0" timeOffset="80969.5945">13702 7097 387 0,'0'0'0'15,"0"0"171"-15,0 0-42 0,0 0-28 16,0 0-28-16,0 0-4 0,0 0-22 16,0 0-16-16,0 0-11 0,-83-48-8 15,67 48 4-15,0 5-1 16,2 4-4-16,-2 3-6 0,4 1-2 16,0 3 4-16,2 4-2 0,4-2-4 15,2 0 1-15,4 0-2 0,3-5 0 16,0-4 0-16,3 0 1 0,-1-7-1 15,5-2 0-15,-1 0 8 0,4-2 0 16,4-7-3-16,0 0-1 16,1-3-4-16,-2 2 0 0,-5 2 6 15,-3 3 0-15,0 1 11 0,-1 2 10 16,-4 2 5-16,1 0-15 0,0 6-4 16,-1 5 14-16,1 3-4 0,0 2-9 15,-3 4-7-15,2 2 2 0,-1 0-1 16,-1 3 7-16,3 0-3 15,-1-3-7-15,2-1-3 0,0-1 3 16,1-4-3-16,2 0-3 0,2 0-17 16,1 0-43-16,2-1-70 0,0-1-21 15,0 0-117-15,-5-1-310 16</inkml:trace>
  <inkml:trace contextRef="#ctx0" brushRef="#br0" timeOffset="85758.3505">24898 4046 380 0,'0'0'0'0,"0"0"4"15,0 0-4-15,0 0-4 0,0 0 5 16,0 0 51-16,0 0 16 0,0 0-3 16,-53-12 14-16,52 10-8 0,1 2-14 15,0-2-25-15,0 2-24 16,3 0-6-16,4 0 19 0,5 2 15 15,8 1 2-15,4 0 6 0,11 1 10 16,10-4 6-16,15-1 1 0,14-5-1 16,9-3-3-16,12-1-2 0,0 1-20 15,-4 3-13-15,-4 6-17 16,-8 2-2-16,-9 7-3 0,-10 4 0 16,-5 4-51-16,-2 4-21 0,-8-2-90 15,-4 5-18-15,-10-7-152 0</inkml:trace>
  <inkml:trace contextRef="#ctx0" brushRef="#br0" timeOffset="100109.0596">22102 417 453 0,'0'0'0'15,"0"0"129"-15,0 0-45 0,0 0-36 16,0 0-16-16,0 0-11 0,0 0-11 16,0 0-3-16,0 0 15 0,16 9 1 15,-1-2 10-15,1 2 0 16,5-3-14-16,1 5-8 0,0 0-3 15,1 2-4-15,-1 0-1 0,-4 2-2 16,-4-2 0-16,-4 0-1 0,-3-1 0 16,-4 1 4-16,-3-5 2 0,0 2 0 15,-8-2 1-15,-4 0 0 16,-4 2 1-16,-2 3 1 0,-6-5 9 16,-6 3-1-16,-4 2-4 0,0 1 3 15,-6 2-4-15,0 3 2 0,1 0-5 16,0 0-3-16,4 1-5 0,8-5-1 15,5 0 0-15,6-4 2 0,6-4-2 16,3-1-2-16,3-1 2 16,1 1-49-16,3 1 7 0,-1-1-43 15,1 0-49-15,0 2-14 0,1-6-19 16,2 3-264-16</inkml:trace>
  <inkml:trace contextRef="#ctx0" brushRef="#br0" timeOffset="100466.8198">22336 377 689 0,'0'0'0'0,"0"0"68"15,0 0-15-15,0 0-34 0,0 0-7 16,0 0 14-16,0 0 7 0,0 0 4 15,114-3 6-15,-78 14 3 0,3 0-18 16,-1 5-17-16,-5 0-8 0,-7 4 0 16,-7 1 0-16,-10-2-1 15,-7 3 9-15,-2 1 23 0,-11 0 3 16,-2-1-7-16,-5 1-13 0,-1-3-8 16,-7 1-3-16,-1 4-3 0,-2-4-2 15,-5 0 2-15,-1-1-1 16,1-1-1-16,-2 2-2 0,3-1 2 15,4 3-2-15,1-2-38 0,8-2-20 16,0 0-11-16,8-2-59 0,7-3-28 16,5-5-72-16,3-7-120 0</inkml:trace>
  <inkml:trace contextRef="#ctx0" brushRef="#br0" timeOffset="100812.4603">22974 475 758 0,'0'0'0'15,"0"0"126"-15,0 0-56 0,0 0-36 16,0 0-1-16,0 0-10 0,0 0-7 16,0 0-4-16,0 0-8 0,-127-2-2 15,120 15 0-15,2 2 2 16,5 1-4-16,0-2 0 0,9 3 0 15,3 0 3-15,4-1 1 0,1 4 3 16,0-2-2-16,-5 1-1 0,0-5-1 16,-4 1-1-16,-4-1 1 0,-3-1 9 15,-1-2 16-15,-6 0 12 16,-3-1-14-16,-6 0-13 0,2-2-4 16,-6 0-2-16,0 3-5 0,-1-5-2 15,-2 1 0-15,1-3 0 0,2-1-25 16,1 2-12-16,5-1-6 0,2-4-7 15,7 2-8-15,4-2-40 0,0 0-141 16,5 0-71-16</inkml:trace>
  <inkml:trace contextRef="#ctx0" brushRef="#br0" timeOffset="101158.2861">23087 619 812 0,'0'0'0'0,"0"0"0"16,0 0 22-16,0 0-11 0,0 0-5 16,0 0 8-16,0 0-2 0,0 0-7 15,0 0-2-15,-49 169-2 0,54-163 0 16,5-5 0-16,2-1 6 16,1-5 5-16,4-4-4 0,2-5 3 15,-1 2 15-15,0 1-9 0,-2 2-5 16,-2 4 2-16,-1 4-3 0,-3-1-6 15,2 2-2-15,1 0-2 0,0 0 1 16,2-2 0-16,-2-4 0 16,0-3 0-16,0-2 0 0,0-1-2 0,-2-2 0 15,1 0-21-15,-5 1 2 16,-3 3 0-16,-3 1 13 0,-1 5 1 16,0 2-3-16,0 2-16 0,0 6-95 15,0 5 15-15,0 3 20 0,0-2-31 16,4-3-99-16</inkml:trace>
  <inkml:trace contextRef="#ctx0" brushRef="#br0" timeOffset="101887.0967">23441 713 433 0,'0'0'0'0,"0"0"0"16,0 0 20-16,0 0-22 15,0 0-4-15,0 0 12 0,0 0 46 16,0 0-18-16,0 0-9 0,88 10 8 15,-79-20-1-15,-1 2 3 0,-3-1 9 16,-3 5 0-16,0 1 10 0,-1 2 2 16,0-1-12-16,3-1-16 0,-1 1-20 15,2 1-7-15,2-1-1 16,-1 2 0-16,-2 0 3 0,0 0-4 16,-3 0 2-16,-1 0 1 0,0 0 13 15,0 0 36-15,-1 2-6 16,-2 2-22-16,-3 4-16 0,-5-1-2 15,0 4 5-15,2 3-4 0,-1 4 0 16,0 1-2-16,3 1-2 0,2-2 1 16,4-2-2-16,1-3 6 0,1-3 4 15,5-4-8-15,1-2 3 16,3-4 7-16,2 0 12 0,2-7 11 16,3-6-15-16,2-7-9 0,5-4-5 15,3-5-4-15,3-6-2 0,1-3 0 16,-1-6 1-16,-2-5 0 0,-5-6-1 15,-6-3 2-15,-1-5-2 0,-8 3-1 16,-1 8 0-16,-4 7 4 16,-3 12-4-16,0 9 0 0,-2 9 26 15,-3 8 6-15,-2 7-14 0,-1 10-15 16,-4 12-5-16,1 13 2 0,1 10 0 16,0 11 0-16,6 7 0 15,-1 3 1-15,4-6-1 0,1-3-13 16,0-9 0-16,6-7 8 0,1-7 4 15,0-6 0-15,1-7 1 0,-2-4 0 16,3-3 0-16,4-6-3 0,-1-5 3 16,4-3 0-16,-1-6-17 0,5-6 6 15,-4-4-8-15,3 3-9 16,-5-1 16-16,-1 3 9 0,-7 4 3 16,-5 4 0-16,-1 3 12 0,-1 0 14 15,-8 7-19-15,-3 7-8 0,1 5 2 16,-1-1 2-16,1 1-5 0,5 0 1 15,5-6 2-15,2-3-2 0,12-4-5 16,3-4 5-16,4-2 1 0,-1-1 0 16,6-7 5-16,-4-3-5 15,-1-2 0-15,-2-2 7 0,-5 3-3 16,-1 3-2-16,-4 1 2 0,-6 5-2 16,-2 0-4-16,-2 3-113 0,-10 4-171 15,-5 5-530-15</inkml:trace>
  <inkml:trace contextRef="#ctx0" brushRef="#br0" timeOffset="102389.7115">24786 725 621 0,'0'0'0'0,"0"0"18"15,0 0 49-15,0 0-25 0,0 0-3 16,0 0 22-16,0 0 16 0,0 0 7 15,-16 144-25-15,16-123 0 0,1 2 12 16,-1-4-30-16,0-1-17 0,0-5-12 16,0-3-7-16,0-6-4 15,0 2 1-15,2-4 0 0,-1-2-4 16,2 0-33-16,-1-9 1 0,2-6-51 16,-1-2-49-16,2-10-33 0,-1-7-55 15,-4-5-91-15</inkml:trace>
  <inkml:trace contextRef="#ctx0" brushRef="#br0" timeOffset="102462.7499">24779 631 559 0,'0'0'0'0,"0"0"134"0,0 0-97 16,0 0-39-16,0 0-131 0,0 0-31 15</inkml:trace>
  <inkml:trace contextRef="#ctx0" brushRef="#br0" timeOffset="102873.8825">24985 948 452 0,'0'0'0'0,"0"0"0"0,0 0 140 15,0 0-44-15,0 0-20 0,0 0 32 16,0 0 2-16,0 0-52 0,0 0-20 16,27-18-1-16,-33-3-5 0,1-2-4 15,1-6 1-15,-4-9-12 16,4-4-8-16,-3-8-5 0,4-4-2 15,2 2-1-15,1 7-2 0,2 11 2 16,5 7-2-16,5 8-2 0,3 6 3 16,2 4 0-16,4 4-6 0,4 2 6 15,4 3 0-15,2 1-3 16,-2 8 3-16,0 4-16 0,-4 6-54 16,-4 0-3-16,-7 3-34 0,-4 2-24 15,-10-1 11-15,-2 2-35 0,-12 2 6 16,-6-2 55-16,-7-3 38 0,-3 2-1 15,-1-7 42-15,3-1 26 0,6-5 71 16,6-3 28-16,9-2 25 16,5-2 39-16,4-4-69 0,9 0-3 15,6 0 0-15,7-2-49 0,5-1-21 16,6-3-21-16,3 1-5 0,4 1-4 16,1 1-4-16,-3 0-278 0,-2 2-203 15</inkml:trace>
  <inkml:trace contextRef="#ctx0" brushRef="#br0" timeOffset="103739.3085">25974 605 751 0,'0'0'0'16,"0"0"64"-16,0 0 47 0,0 0-74 16,0 0-20-16,0 0 8 0,0 0 3 15,0 0 4-15,0 0-6 16,-118 75-1-16,93-52-3 0,1 1-15 15,4 3-5-15,5 1-1 0,4-2 0 16,7-1-1-16,4-1 0 0,2-4 0 16,11-2-1-16,3-2 1 0,3-4 0 15,5-5 0-15,5-4 0 0,4-3 8 16,3-7-4-16,4-5 0 16,-3-4 2-16,0 0-5 0,-4-3 2 15,-10 2 2-15,1 4 14 0,-5-1 16 16,-6 3-6-16,-4 4-7 0,-5 2-4 15,-3 5-3-15,-1 0-2 0,-1 2-1 16,-6 7-10-16,-3 4-1 16,0 3-1-16,-1 2 0 0,0-1-15 15,3 2 0-15,2-2 10 0,0-3 1 16,6-4 3-16,6-3 0 0,1-3-1 16,3-4 1-16,2 0 2 15,1-3 2-15,3-5-1 0,-1-4 2 16,-1-1-2-16,4-3 1 0,-5 2-1 15,1-4-2-15,-3-2 0 0,-1 1 3 16,-8 1-3-16,-2 0 0 0,-6 2 1 16,-6-2-18-16,-3 7-4 0,0 0 7 15,-1 7-5-15,-1 4 2 0,5 2 4 16,3 3-15-16,9 3 9 16,0-2 11-16,9-2 6 0,2 2-1 15,3 0 5-15,6-2-4 0,0-1 3 16,1 0 12-16,3-2 10 0,-2-1 14 15,0 5 0-15,-6 0-11 0,-3 4-13 16,-2 3-4-16,-2 1-7 16,-6 0 2-16,0 3 1 0,-3-2-3 15,0-3-1-15,-6 2 1 0,3-7 0 16,-3 2-4-16,1-2-4 0,-2-3-9 16,2-1 2-16,3-2 7 0,1 0 2 15,2 0-6-15,6-5-3 16,4 1 7-16,2-2 2 0,4 2 4 15,0 4 0-15,1-3 16 0,-3 3 4 16,-1 1 1-16,-2 3 3 0,-1 4-8 16,-3 0-5-16,0-1-7 0,-2 1 1 15,2 1-7-15,-1-1-51 16,3 0-43-16,2-2-80 0,-1-2-149 16,1-3-127-16</inkml:trace>
  <inkml:trace contextRef="#ctx0" brushRef="#br0" timeOffset="104145.4571">26801 998 781 0,'0'0'0'0,"0"0"95"16,0 0 30-16,0 0-29 0,0 0-33 15,0 0-15-15,0 0-4 16,0 0-2-16,0 0-10 0,44-115-7 16,-42 84-7-16,-2-4-13 0,0-5-4 15,0-8 3-15,-4-1-4 0,-1 4 0 16,2 5 0-16,3 10 0 0,0 10 0 15,4 6-1-15,3 6 1 0,2 6-7 16,5 2 4-16,6 12-1 16,3 1 0-16,2 4-22 0,-2 1-17 15,-1 2-2-15,-4-1 7 0,-6 1-15 16,-5-1-31-16,-3-1-7 0,-3 0-19 16,-1 0-39-16,-5-4 14 0,-5 1-14 15,-4-2-122-15</inkml:trace>
  <inkml:trace contextRef="#ctx0" brushRef="#br0" timeOffset="104335.8809">26903 827 550 0,'0'0'0'0,"0"0"73"16,0 0 5-16,0 0 6 0,0 0-21 15,0 0 1-15,0 0 19 0,0 0-26 16,0 0 18-16,232 21 13 0,-208-25-34 16,0 4-20-16,-10 0-15 15,1 0-11-15,-4 7-5 0,-5 3 5 16,2 0 1-16,-3 7-2 0,-4 0-5 15,-1-2 2-15,0-1-2 0,-1-3-4 16,0 0-54-16,1-4-8 16,0-4-38-16,0-3 9 0,0-2-61 15,0-4-134-15,-2-6-43 0</inkml:trace>
  <inkml:trace contextRef="#ctx0" brushRef="#br0" timeOffset="104440.1001">27223 826 501 0,'0'0'0'0,"0"0"0"0,0 0 20 16,0 0-24-16,0 0-41 0,0 0-51 16,0 0-69-16</inkml:trace>
  <inkml:trace contextRef="#ctx0" brushRef="#br0" timeOffset="104756.8815">27387 836 312 0,'0'0'0'0,"0"0"331"0,0 0-151 15,0 0-81-15,0 0-33 0,0 0-27 16,0 0-29-16,0 0-10 0,0 0 0 15,-31 19 0-15,31-8 0 0,0 0-3 16,5 4-4-16,4 0-2 0,3 1 5 16,1-1 7-16,0-2-2 15,1 3 26-15,-2 3 10 0,-4 3-17 16,-2 7-1-16,-3-1 1 0,-3 1-13 16,0 3-4-16,-7-1 0 0,-2-2-2 15,1-2-1-15,-3-7 0 16,2-2 0-16,0-5-8 0,-4-4 9 15,0 0-1-15,-3 0 0 0,-1-4-18 16,0-2 15-16,1-3 1 0,1-7-3 16,9-7-27-16,5-6-6 0,3-5 27 15,15 0 5-15,4 0 3 0,8-1 4 16,6-1-2-16,4 2-1 16,0 0 2-16,1 2 0 0,-2 4-111 15,-5 0-78-15,-7 4-322 0</inkml:trace>
  <inkml:trace contextRef="#ctx0" brushRef="#br0" timeOffset="106307.6316">28854 267 765 0,'0'0'0'0,"0"0"111"16,0 0-1-16,0 0-11 0,0 0-61 15,0 0-34-15,0 0-6 0,0 0 4 16,0 0 13-16,9 131-8 0,-18-74 2 16,1 1 6-16,-2-4 15 0,1 0-9 15,-2 0-11-15,-4-2-2 0,2-3-2 16,0-6-3-16,2-4-1 16,4-2 1-16,3-9-3 0,2-3 0 15,2-9 3-15,6-5-5 0,5-3-52 16,5-5-14-16,-3-3-17 0,0-3-58 15,2-7-46-15,-6-3-86 0</inkml:trace>
  <inkml:trace contextRef="#ctx0" brushRef="#br0" timeOffset="106657.941">28643 721 543 0,'0'0'0'0,"0"0"134"0,0 0-5 15,0 0-26-15,0 0-5 0,0 0-33 16,0 0-15-16,0 0-3 0,247 17-18 16,-205-20-10-16,2-3-12 0,-9 0-2 15,-3-3-2-15,-8 3 0 16,-8-2 2-16,-4 3-2 0,-6 5 1 16,-5 0 0-16,-1 11-3 0,0 6 18 15,-1 6-7-15,-7 7-6 0,-2-1-3 16,-1 1 0-16,-1-2-3 0,2-3 0 15,5-7 1-15,4-3-1 0,1-6 0 16,4-6-3-16,3-2 3 16,3-1-7-16,3-4 3 0,1-5-4 15,5-3 2-15,0-1 7 0,-3 3-2 16,0 1-1-16,-8 8 2 0,0 1 2 16,-4 6-2-16,1 7-5 0,3 1 5 15,-1 7-61-15,4-2-40 16,1-5-25-16,2-2-114 0,6-7-26 15,-4-5-116-15</inkml:trace>
  <inkml:trace contextRef="#ctx0" brushRef="#br0" timeOffset="106990.9802">29510 824 884 0,'0'0'0'16,"0"0"93"-16,0 0-18 16,0 0-24-16,0 0-30 0,0 0-11 15,0 0-2-15,0 0-5 0,0 0-2 16,-56 145 2-16,53-137 0 0,3-2 1 16,-2-1 1-16,2-5-4 0,2 0 0 15,8-5 12-15,2-5-8 0,1-2-4 16,7 0 2-16,-3-1-3 15,3 2 0-15,-1 5 47 0,-4 4-3 16,-2 2-13-16,-3 11-6 0,-1 5-17 16,-2 0-3-16,0 0-4 0,2-1 2 15,-1-4-6-15,2 0-80 16,5-3 12-16,0-5-21 0,0-3-55 16,2 0-57-16,-6 0-114 0</inkml:trace>
  <inkml:trace contextRef="#ctx0" brushRef="#br0" timeOffset="107375.1667">30003 681 756 0,'0'0'0'0,"0"0"147"16,0 0-91-16,0 0-30 0,0 0-7 16,0 0 11-16,0 0 8 0,0 0-18 15,0 0-6-15,-136 208 5 0,133-180 6 16,3-5 2-16,8-6-4 16,6-5 6-16,5-4 0 0,2-5 8 15,1-1-6-15,4-2-7 0,2-9 1 16,-1-3-6-16,-1-3-5 0,1 0-1 15,0-2-3-15,-5-2-3 0,1-2-1 16,-2-2 2-16,-6-3-4 16,-3 0-1-16,-7 3 1 0,-6-1-2 15,-10 5-4-15,-6 9 0 0,-4 4-15 16,-3 6-33-16,-2 9-15 0,-3 6-27 16,1 4-80-16,0 1-71 0,8-4-155 15</inkml:trace>
  <inkml:trace contextRef="#ctx0" brushRef="#br0" timeOffset="107670.4094">30368 603 879 0,'0'0'0'0,"0"0"126"16,0 0-5-16,0 0-45 0,0 0-39 15,0 0-6-15,0 0-10 0,0 0-1 16,0 0-3-16,-93 51-6 0,64-18-1 16,-4 3-4-16,-1 2-4 15,-2 1 0-15,-2 2 0 0,-4 0 0 16,-2-3-2-16,-3-2 0 0,-1 0 2 16,-3-2-2-16,3-3 0 15,6 0-34-15,11-6 26 0,4-5-16 16,9-2-28-16,5-3-48 0,6-5-9 15,3-3-62-15,4-1-182 0</inkml:trace>
  <inkml:trace contextRef="#ctx0" brushRef="#br0" timeOffset="109798.0014">25963 1619 610 0,'0'0'0'0,"0"0"186"16,0 0-79-16,0 0-31 0,0 0-56 15,0 0-19-15,0 0 24 16,0 0 6-16,0 0-5 0,-15 120 0 16,15-88-5-16,0-2-2 0,1-2-6 15,-1-5-7-15,2-1-3 0,0-5-1 16,2-2-4-16,2-4-67 0,1-3-49 15,4-5-27-15,2-3-48 0,-1-5-93 16</inkml:trace>
  <inkml:trace contextRef="#ctx0" brushRef="#br0" timeOffset="110076.0238">26269 1575 740 0,'0'0'0'0,"0"0"2"15,0 0-2-15,0 0 37 0,0 0-25 16,0 0 19-16,0 0 12 0,0 0-9 16,0 0 4-16,-77 337 13 0,93-330-12 15,6-7-2-15,2-5 4 0,3-7-20 16,6-8-10-16,-4-4-3 16,-1-4 0-16,-3-1 2 0,-6-1 9 15,-10 0 16-15,-8 2 1 0,-3-1 4 16,-9 2-17-16,-6 7-14 0,1 4-7 15,-5 10 0-15,0 6-4 0,-2 1-46 16,3 10-27-16,4 2-29 16,2 5-73-16,8 0-57 0,6 4-33 15</inkml:trace>
  <inkml:trace contextRef="#ctx0" brushRef="#br0" timeOffset="110615.2422">26847 1513 755 0,'0'0'0'16,"0"0"115"-16,0 0-48 0,0 0 2 15,0 0-32-15,0 0-16 0,0 0-9 16,0 0-5-16,0 0-4 15,-84 192-1-15,81-177 0 0,3-2 2 16,0-5-3-16,0-3 0 0,4-2 9 16,2-1 23-16,3-1 17 0,1-1-8 15,1 0-8-15,2 0-4 16,4-3-12-16,-1 3-5 0,2-3 4 16,0 3-2-16,3 0-6 0,-1 0-1 15,1 0-4-15,-5-1-3 0,-1 1-1 16,-3 0 0-16,-4-3 4 0,1 1-4 15,-3 0 0-15,-2-3 4 0,-2 2-21 16,-2 0-16-16,0-4-27 16,-4 1-63-16,-3 0-4 0,0-3-103 15,-4 1-207-15</inkml:trace>
  <inkml:trace contextRef="#ctx0" brushRef="#br0" timeOffset="110795.8754">26971 1562 877 0,'0'0'0'15,"0"0"48"-15,0 0 62 0,0 0-48 16,0 0-16-16,0 0 6 16,0 0-30-16,0 0-18 0,0 0-3 15,-74 345 0-15,73-319-2 0,0-2-69 16,-2-2 5-16,2-3-23 0,-2-3-53 15,-4-4-26-15,1 0-6 0,-7-4-142 16</inkml:trace>
  <inkml:trace contextRef="#ctx0" brushRef="#br0" timeOffset="111029.6035">26493 1916 1041 0,'0'0'0'15,"0"0"97"-15,0 0 1 16,0 0-49-16,0 0-25 0,0 0-8 16,0 0-13-16,0 0-1 0,0 0-4 15,78-8-53-15,-65 14-36 0,1-1-76 16,0 0-89-16,-5-1-137 0</inkml:trace>
  <inkml:trace contextRef="#ctx0" brushRef="#br0" timeOffset="111295.0942">27261 1920 1271 0,'0'0'0'0,"0"0"88"16,0 0 0-16,0 0-36 16,0 0-43-16,0 0-8 0,0 0-1 15,0 0 0-15,0 0 0 0,35-62-25 16,-35 62-33-16,0 0-53 0,0 5-79 15,0 3-45-15,-3-2-174 0</inkml:trace>
  <inkml:trace contextRef="#ctx0" brushRef="#br0" timeOffset="111658.46">27581 1608 948 0,'0'0'0'0,"0"0"56"15,0 0 13-15,0 0-34 0,0 0-16 16,0 0 0-16,0 0-1 16,0 0-7-16,0 0 4 0,165-12 11 15,-144 20-5-15,-6 1-14 0,-8-1-1 16,-5 5 2-16,-2 2 13 0,-9 5 2 15,-6 2-12-15,-7 0-6 16,-3 0 0-16,-4 1-1 0,-1 1-4 16,5-3 0-16,7 0 2 0,6-4-2 15,7 0 0-15,5-1-3 0,5 1 0 16,3-1 2-16,4-3 0 0,2 0-1 16,0-2 4-16,1 0-4 0,0 1-50 15,-4 0-61-15,1-2-54 16,-1-3-131-16,-4-5-324 0</inkml:trace>
  <inkml:trace contextRef="#ctx0" brushRef="#br0" timeOffset="111843.1757">27997 1920 1209 0,'0'0'0'16,"0"0"141"-16,0 0-27 0,0 0-29 15,0 0-60-15,0 0-23 16,0 0-3-16,0 0-1 0,0 0-16 16,20-28-31-16,-15 27-30 0,-2 1-45 15,-1 0-88-15,-2 0-88 0,-2 0-199 16</inkml:trace>
  <inkml:trace contextRef="#ctx0" brushRef="#br0" timeOffset="112172.1124">28235 1524 954 0,'0'0'0'0,"0"0"109"15,0 0-29-15,0 0-18 0,0 0-7 16,0 0-13-16,0 0-11 0,0 0-14 15,0 0-10-15,-18 158-5 0,31-145 0 16,2-1-2-16,4-3 0 16,3-4 0-16,3 7-2 0,-4-3 3 15,1 4-2-15,-9 5 2 0,-2 3-2 16,-1 4 0-16,-6 2 2 0,-4 0 2 16,0-1-3-16,-4-2 0 0,0-3 4 15,-2-8-3-15,0 0 2 16,-1-3-3-16,2-7 0 0,0-1-124 15,-5-2-36-15,0-11-190 0,-5-5-197 16</inkml:trace>
  <inkml:trace contextRef="#ctx0" brushRef="#br0" timeOffset="112314.3904">28222 1635 1123 0,'0'0'0'16,"0"0"20"-16,0 0 80 15,0 0-35-15,0 0-11 0,0 0 4 16,0 0-27-16,0 0-20 0,0 0-7 15,301-153-4-15,-276 157 0 0,-2 4-146 16,-3 7-3-16,-5 3-45 16,-4 3-206-16</inkml:trace>
  <inkml:trace contextRef="#ctx0" brushRef="#br0" timeOffset="113597.6622">29067 1413 562 0,'0'0'0'0,"0"0"168"0,0 0-67 16,0 0-37-16,0 0-11 0,0 0-4 15,0 0-11-15,0 0-14 16,0 0-10-16,-23-64-2 0,1 79 15 16,-3 13-4-16,-8 14-9 0,-7 7 2 15,-3 10 1-15,-6 7-8 0,-2-3-4 16,-3 2-3-16,3-6-1 0,5-8 2 15,3-5-2-15,6-4 0 0,6-3-1 16,3-4 0-16,4-2 3 16,4-5-4-16,2-3-46 0,5-4-29 15,6-4-50-15,4-5-28 0,3-4-42 16,3-4-71-16</inkml:trace>
  <inkml:trace contextRef="#ctx0" brushRef="#br0" timeOffset="113938.6634">28954 1676 571 0,'0'0'0'0,"0"0"134"15,0 0-18-15,0 0-33 0,0 0-24 16,0 0-35-16,0 0-7 0,0 0 3 15,178-34-12-15,-158 43-2 0,-4-2-5 16,-9 0 4-16,-5 1-2 16,-2 1 3-16,-13 1 6 0,-5 6-3 15,-6 0-5-15,-8 6-2 0,-3 1-2 16,1 2 0-16,2 0 0 0,5 0 2 16,7-4-2-16,9-1-1 15,9-2 0-15,3-1-4 0,14-4 2 16,4-1 1-16,7-2 0 0,5-5 4 15,-2 1-2-15,0-5 0 0,-3-1-156 16,1 0-55-16,-6-7-170 0</inkml:trace>
  <inkml:trace contextRef="#ctx0" brushRef="#br0" timeOffset="114269.6072">29497 1563 952 0,'0'0'0'0,"0"0"-54"0,0 0 63 16,0 0 10-16,0 0 0 15,0 0 15-15,0 0-16 0,0 0-15 16,0 0-3-16,-73 202 0 0,87-202 2 16,0-1-3-16,8-9-9 0,0-4-19 15,2-5-19-15,-2 1 8 16,-4-4 11-16,-4-1-19 0,-2 2 9 15,-6 1 5-15,-1 5 28 0,-2 5 12 16,-1 4 41-16,-2 6 49 0,0 2-7 16,-1 14-56-16,-3 7-8 0,-4 13-1 15,-2 2 3-15,1 2 0 0,3 1-11 16,-1-4-1-16,5-5 0 16,2-4-8-16,0-2-4 0,4-4-6 15,2 0-85-15,2-4-6 0,1-3-111 16,-1-6-114-16</inkml:trace>
  <inkml:trace contextRef="#ctx0" brushRef="#br0" timeOffset="115012.9813">30483 1651 532 0,'0'0'0'0,"0"0"-93"15,0 0 96-15,0 0 3 0,0 0-3 16,0 0 4-16,0 0 10 15,0 0 22-15,1-12 21 0,-3 11-9 16,2-3-10-16,-2 3 0 0,2-3-15 16,0 2-4-16,2-2-1 0,0 2 7 15,2 0 6-15,-4-1 2 0,0 2-6 16,1 0-5-16,-1 1-6 16,1 0-10-16,-1 0-1 0,0 5 9 15,-1 0-2-15,0 4-6 0,-4-1-5 16,4 7-1-16,-1 2-2 0,-5 4 0 15,3 4 2-15,-5 2-1 16,4 1 5-16,0-3 0 0,5-4 5 16,0-3 8-16,2-5 0 0,5-4-9 15,2-6-5-15,2-1 2 0,3-2-1 16,1-2-3-16,4-6 0 0,0-1-3 16,-1-4-1-16,4-1 0 15,-1-2 2-15,-3 0-2 0,-1-2 0 16,-2 0 4-16,0 0-1 0,-1 1 4 15,-3 4 8-15,-2 2 14 0,-5 3 4 16,0 6 1-16,-2 0 1 0,-1 3-22 16,-1 9-16-16,0 7 4 0,-2 5 3 15,-2 2-3-15,2-4-2 16,2-4-32-16,0-3-11 0,8-5-28 0,3-3 18 16,1-5-21-16,4 0-55 15,2-8-86-15,-1-4-64 0</inkml:trace>
  <inkml:trace contextRef="#ctx0" brushRef="#br0" timeOffset="115373.5928">30941 1642 831 0,'0'0'0'0,"0"0"0"16,0 0 67-16,0 0-33 0,0 0 30 16,0 0 1-16,0 0-22 0,0 0-19 15,0 0-4-15,-84 357-4 16,67-315 7-16,-3-6-6 0,-3-3-9 15,0-6-5-15,3-7 0 0,-1-6 2 16,7-5-3-16,3-7 2 0,4-2 2 16,4-9 0-16,3-7-6 15,1-11 0-15,9-7 0 0,8-12-2 16,5-10 2-16,5-3-1 0,11-5 1 16,3 6-1-16,6 4 2 0,0 2 17 15,-2 9 23-15,-4 6 3 0,-7 11-1 16,-3 11-6-16,-5 4-2 0,-3 9-1 15,-5 2-15-15,-5 4-11 0,-7 13-5 16,-7 2 3-16,-5 8-1 16,-14 6 2-16,-12 2-1 0,-9 3-3 15,-3-1-5-15,-1-1-25 0,4-6-28 16,2-2-59-16,1-2-65 0,3-3-149 16</inkml:trace>
  <inkml:trace contextRef="#ctx0" brushRef="#br0" timeOffset="122556.4736">21825 2433 751 0,'0'0'0'0,"0"0"20"0,0 0 40 16,0 0-16-16,0 0-24 15,0 0-6-15,0 0 3 0,0 0 7 16,75 11-2-16,-47 5-8 0,1 1-6 16,-1 0 1-16,3-3 3 0,-3-1-1 15,3-1-3-15,-5-1-3 16,-3-4 0-16,-3-1 1 0,-7 0-1 15,-1 0 0-15,-6-1-1 0,-3 0 4 16,-3 2 9-16,0-1 14 0,-8 4-5 16,-5 0-2-16,-3-1-8 0,-5-2-8 15,0 3-5-15,-3-4 0 16,0-1-1-16,0-1 0 0,-1 3 3 0,1-1 0 16,1 1-2-16,2 1-3 15,3 0 0-15,-1 1 0 0,5 1 0 16,1 1 0-16,1 2 0 0,2-4-18 15,3 2-24-15,5-3-32 0,2-1-41 16,7-3-50-16,6-4-111 0</inkml:trace>
  <inkml:trace contextRef="#ctx0" brushRef="#br0" timeOffset="122902.8063">22326 2396 662 0,'0'0'0'0,"0"0"68"0,0 0-47 16,0 0-9-16,0 0 3 16,0 0 0-16,0 0-3 0,0 0 0 15,0 0 14-15,160 75-7 0,-133-54 2 16,-5 1-6-16,-6 2 4 0,0-4 23 15,-10 7-5-15,-3-4-4 0,-3 1-1 16,0-2-6-16,-8 0-7 0,-5-2 6 16,-4-2-5-16,-3 0-7 15,-2-1-2-15,1-1-2 0,-2-3-6 16,-2 1-1-16,2-2 1 0,-1 1-2 16,3-1-2-16,4-2-7 0,1 0-45 15,4 0-66-15,0 0-23 16,1-2-140-16</inkml:trace>
  <inkml:trace contextRef="#ctx0" brushRef="#br0" timeOffset="128958.9374">23320 2507 660 0,'0'0'0'0,"0"0"28"0,0 0 35 16,0 0-23-16,0 0-20 0,0 0 10 16,0 0-2-16,0 0 3 0,-118-11-10 15,106 13 0-15,2 2 2 16,-1 0-6-16,4 0-8 0,0 5-5 16,-2-2-2-16,1 5-1 0,2 0-2 15,0 2 1-15,2 2 0 0,3 0 0 16,1 2-3-16,3 0 1 0,6 0 0 15,7 1 4-15,1-2 4 0,3-1 5 16,3-2 5-16,-4 0 4 0,-1-3 1 16,-6 0 0-16,-1-1-6 15,-6-2 2-15,-4 0 8 0,-1 1 12 16,-2-2 9-16,-10 1-4 0,-3-2-12 16,-6 5-19-16,-5-3-4 15,-4-2-4-15,0 2-2 0,-4-3 4 16,0-2-5-16,0 0 0 0,5-1 0 15,2-2 2-15,3 1-20 0,7 1-9 16,0-1-32-16,8 1-58 0,5 0 5 16,3-2-46-16,4 0-145 0,8-3-3 15</inkml:trace>
  <inkml:trace contextRef="#ctx0" brushRef="#br0" timeOffset="129235.2494">23580 2614 765 0,'0'0'0'0,"0"0"-18"15,0 0 26-15,0 0 0 16,0 0-6-16,0 0 3 0,0 0 1 16,0 0 8-16,-84 193-1 0,85-183-5 15,9-6-3-15,6-4 5 16,2-2-3-16,4-10-1 0,3-4 2 15,5-2 6-15,-3 2 16 0,0 3 1 16,-5 4 10-16,-6 9-2 0,-4 9-21 16,-1 9-4-16,-4 5-4 0,2 5-6 15,0-3-7-15,4-5-47 16,4-4-33-16,0-9-59 0,5-7-116 16,1-5-88-16</inkml:trace>
  <inkml:trace contextRef="#ctx0" brushRef="#br0" timeOffset="130170.1966">24119 2574 316 0,'0'0'0'15,"0"0"91"-15,0 0-43 16,0 0-18-16,0 0-18 0,0 0 15 0,0 0 5 16,0 0-19-16,0 0-10 15,15-16-2-15,-13 15 3 0,-2 0 2 16,2-3 28-16,-2 3 6 0,0-1-2 16,0 1-2-16,0-1-5 0,0 1 0 15,0 1 5-15,0 0-9 16,0 0-7-16,-3 0 0 0,0 0-4 15,-2 3-11-15,-1 3-2 0,-3 6 3 16,-1 4 4-16,-3 4 4 0,-3 5-2 16,-1 2-5-16,1 5 6 15,-2-1 1-15,7 1-2 0,0-3-2 16,8-2 0-16,3-5-5 0,3-4 2 16,7-6 6-16,2-7-5 0,6-5 18 15,0-5 5-15,5-11-8 0,1-4-3 16,2-6-4-16,1-5-6 0,2-4 0 15,2-6 3-15,-1-6 5 0,0-2-4 16,1-5-6-16,-6-1-1 0,-4 1-4 16,-6-2 3-16,-5 0-4 15,-6 3-1-15,-1 3 3 0,-3 7-2 16,0 7-4-16,0 6 4 0,0 10 2 16,-3 5 0-16,0 8 8 0,0 5-3 15,-4 5-11-15,0 18 3 16,-2 10 0-16,-3 12-2 0,1 5-2 15,-1 8-7-15,0 2 1 0,3 3 7 16,2 2 2-16,4-6 0 0,2-2-2 16,1-10 2-16,6-5 0 0,3-11-5 15,5-6-7-15,2-7 2 16,4-7 7-16,0-7 2 0,2-2-2 0,3 0 4 16,-1-5-1-16,-6 0 0 15,0 2-4-15,-7 3 3 0,-2 6-3 16,-6 6 1-16,-2 3 1 0,-1 2 2 15,0-2 0-15,0-1 12 16,0-6-10-16,4-1 1 0,7-7-3 16,8-3 0-16,2-9 6 0,7-8-4 15,1-3-2-15,-2-4 0 0,-1 1 4 16,-13 1-3-16,-8 4 18 0,-5 2 7 16,-13 3 0-16,-9 5-17 0,-4 8-10 15,-9 8-4-15,-1 11-13 16,-2 7-28-16,10 0-73 0,5-3-27 15,11-5-132-15,4-5-402 0</inkml:trace>
  <inkml:trace contextRef="#ctx0" brushRef="#br0" timeOffset="131323.3209">25579 2470 448 0,'0'0'0'15,"0"0"129"-15,0 0-33 0,0 0-23 16,0 0-13-16,0 0-21 0,0 0-15 16,0 0-21-16,-6-4 0 0,5 17 3 15,-1 7 5-15,0 8 3 16,1 6 4-16,1 1 10 0,-3 3-5 15,-1-3-10-15,1-3-3 0,-1-3-2 16,0-5-3-16,-1-2-3 0,3-4 4 16,-1-2 1-16,-1-5 2 15,2-5-6-15,2-1 0 0,-1-4-1 16,1-1 2-16,-2-1 5 0,1-5-1 16,1-6-1-16,1-2-2 0,9-5 1 15,6-2 1-15,2 1-3 0,4 1-1 16,2 5 1-16,2 5-1 0,-4 2-5 15,-1 4 3-15,-1 3-2 0,-4 0-66 16,4 6-33-16,-6-2-33 0,1-3-62 16,0-1-17-16,-2-1-66 15</inkml:trace>
  <inkml:trace contextRef="#ctx0" brushRef="#br0" timeOffset="131573.9695">25874 2626 313 0,'0'0'0'0,"0"0"260"15,0 0-118-15,0 0 7 0,0 0-45 16,0 0-41-16,0 0-36 0,0 0-11 0,0 0 4 15,-14 23 1-15,5 1-5 16,6 1-8-16,-1-2-6 0,4 0 0 16,0-7-1-16,7-5-1 0,5-3 0 15,3-6 0-15,2-2 5 16,3-5 2-16,3-6 6 0,0-5 2 16,-1 0 2-16,-2-1-1 0,-4-1-3 15,-4 2 2-15,-5-2 2 0,-5-1-6 16,-2 1-4-16,-9 3-2 0,-2 1-4 15,-3 7-1-15,2 2 0 0,0 5-114 16,0 3 22-16,3 6-34 0,-2 3-85 16,1-1-40-16,5-3-174 15</inkml:trace>
  <inkml:trace contextRef="#ctx0" brushRef="#br0" timeOffset="132744.3297">26165 2627 823 0,'0'0'0'16,"0"0"16"-16,0 0 2 0,0 0 9 15,0 0 0-15,0 0-9 16,0 0-12-16,0 0-3 0,-9 125-1 0,9-115 2 16,1-5-2-16,5-3-1 15,-2-2 4-15,5 0 5 0,-2-7 3 16,6-3-6-16,-2 2-4 0,-3-1 7 15,2 6 7-15,-3 3 5 0,-4 0-11 16,3 3-7-16,-1 8-1 16,1-1-2-16,1 0-2 0,4-2-11 15,1-5 2-15,6-2 7 0,2-1 3 16,-1-7 0-16,7-2 0 0,-1-4-1 16,-3 1-11-16,-5-2 5 0,0 4 6 15,-9-2 2-15,-3 5 0 16,-3 1 13-16,-2 3 12 0,0 0-1 15,0 3-10-15,0 0-13 0,0 6-3 16,0 1 2-16,0-1-2 0,2 1 0 16,2-1-8-16,0-1-13 0,-2-3 11 15,-1-2 9-15,2 0 4 16,-1-1 0-16,-2-3 4 0,1 1 5 16,-1-2 4-16,0 4 8 0,0-4 10 15,0 4-7-15,0-1-9 0,0 1-10 16,0 1-5-16,0 0 0 0,0 0-1 15,0 0-1-15,0-2 0 0,1 2 0 16,-1-2 0-16,1 0 1 0,1 1 0 16,-2-2-1-16,0 3 0 15,0 0 2-15,0 0-1 0,0-2 0 16,0 2-1-16,0 0 0 0,0 0 2 16,0 0-1-16,0 0 0 0,0 0 0 15,0-1-2-15,0-1-2 16,0 2 0-16,0 0-3 0,0 0 1 15,0 0 2-15,0 0 2 0,0 0-5 16,0 0 2-16,0 0 1 0,0 0 2 16,0 0 0-16,0 0 0 0,0 0 2 15,0 0 3-15,1 0-1 16,2-2-2-16,0-3 0 0,1 2 3 16,-3-1-4-16,2 1 0 0,0 0 1 15,-3 3-1-15,0-1 5 0,0-1-4 16,0 1 2-16,0-2-3 0,0-2 0 15,0-1 0-15,1-2 2 0,3-3-2 16,2-5 6-16,0-3 3 16,5-5 2-16,2-4-4 0,3-1-3 15,0 1-3-15,0-2 1 0,-4 2 3 16,-1 0 10-16,-5 2 7 0,-1 1 0 16,-3 3 2-16,-2 1 0 0,0 4-6 15,-2 6-3-15,-2 3-5 16,2 4-4-16,0 4-5 0,-1 1-2 15,-4 9 0-15,1 6-3 0,-3 2 6 16,1 7-3-16,-1 5 0 0,-1 2 0 16,3 5 1-16,0 1 0 0,-1 3-1 15,4 1 1-15,1-2 0 16,-2-4 1-16,5-4-1 0,0-4 0 16,6-3-5-16,-1-3-1 0,3-4-5 15,0-4 0-15,2-4 3 0,1-4-1 16,2-4 6-16,4-2 1 0,3-1-2 15,1-8 4-15,3 0 0 0,-2-4-15 16,1 0 12-16,-2 0-1 16,-4 0 3-16,-1 1 0 0,-6 4 2 15,-3-1 0-15,-6 5 11 0,1-1 8 16,-2 3 0-16,0 2-4 0,-3-1-9 16,1 1-6-16,-3 0 0 0,1 0-2 15,-2 6-2-15,1 3 3 16,4 2 0-16,0 4-4 0,1 0 4 15,4-2 0-15,5 1-3 0,2-3 5 16,0 0 0-16,1-1-2 0,-1-4 0 16,-2-4 2-16,0 2-3 0,-4-4 2 15,-2 0-2-15,0-5-18 16,-3-2-15-16,0-2-37 0,-1-1-85 16,-7-3-35-16,-6-4-149 0</inkml:trace>
  <inkml:trace contextRef="#ctx0" brushRef="#br0" timeOffset="132893.0487">26370 2521 960 0,'0'0'0'16,"0"0"-8"-16,0 0 11 15,0 0 233-15,0 0-158 0,0 0-39 16,0 0-10-16,0 0-10 0,0 0-10 16,339-83-4-16,-277 83-10 15,2 0-85-15,4 1-78 0,1 6-91 16,-2-1-233-16</inkml:trace>
  <inkml:trace contextRef="#ctx0" brushRef="#br0" timeOffset="133807.4323">27800 2742 501 0,'0'0'0'0,"0"0"199"0,0 0-101 16,0 0-27-16,0 0-22 0,0 0-32 15,0 0-9-15,0 0 4 16,0 0-3-16,-57-8 3 0,48 15 6 16,-3 4-3-16,0 3-5 0,1 4-5 15,0 2-4-15,3 2 0 0,1-2-2 16,3-1 2-16,4-3-1 0,3-5 0 15,8-3-9-15,1-4 6 0,7-1 4 16,4-2 6-16,0-1-4 16,4 0 10-16,1 0 4 0,1 0 1 15,-2-4 1-15,0-2 3 0,0 0-1 16,0-2-6-16,1 0-6 0,-1-4-5 16,0 2-5-16,-1-2 2 15,-4 2-2-15,-6 1-14 0,-4 2 15 16,-5-1 0-16,-6 2 2 0,-1 3 2 15,-2-1-2-15,-3 3-4 0,-1 1 0 16,-3 1 2-16,0 5-3 0,-2 0-8 16,-2 3-4-16,0 2-1 0,-1 6 15 15,-2-1-1-15,-1 6 1 16,2-1 2-16,3 1-1 0,5-1 0 16,3-4-3-16,4-3 0 0,0-7-4 15,10-3 5-15,6-4 4 0,4-6 16 16,6-6 5-16,5-10 0 0,3-5 6 15,7-4-13-15,0-4-7 0,4-6 10 16,1 1 0-16,1-2-2 0,0-2-6 16,-1-3-4-16,-6-2 1 15,-5-5-4-15,-2 4-1 0,-8 3-1 16,-2 5 0-16,-7 7 0 0,-4 7-1 16,-3 6-2-16,-8 9 2 15,-1 3 22-15,-3 6 1 0,-5 4-15 16,-5 5-10-16,-3 10-1 0,-7 10 4 15,-5 9 3-15,-2 7-7 0,-3 4-9 16,-1 6-1-16,1 3-1 0,1-4 10 16,4-3 1-16,3-3 0 0,7-5 2 15,7-6 0-15,3-1-4 16,7-7 4-16,1-6 0 0,6-1-6 0,4-5 7 16,3-1-1-16,3-6 0 15,2-3 0-15,4-3 1 0,1 0-1 16,3-8 0-16,0-3 5 0,-2 2-7 15,-5 2-31-15,-2 2-85 0,-9 2-96 16,-5 2-124-16,-6-1-231 16</inkml:trace>
  <inkml:trace contextRef="#ctx0" brushRef="#br0" timeOffset="134158.6945">27830 2798 317 0,'0'0'0'0,"0"0"129"16,0 0-13-16,0 0-6 0,0 0-6 15,0 0-47-15,0 0-3 0,0 0 6 16,0 0 0-16,9 61-24 0,-6-39-18 16,-1 0-8-16,-1-2-5 0,2-5-3 15,-1 1-2-15,3-4 0 0,1-1-55 16,1-1-86-16,1-2-127 15,1-7-329-15</inkml:trace>
  <inkml:trace contextRef="#ctx0" brushRef="#br0" timeOffset="134753.5165">28703 2827 499 0,'0'0'0'0,"0"0"174"0,0 0-66 15,0 0-31-15,0 0-38 16,0 0-17-16,0 0 2 0,0 0 5 16,0 0-3-16,-87 30 0 0,74-14-5 15,-2 2-12-15,3 4-7 0,2-2-2 16,1 1 0-16,4-2 2 0,0-4-3 15,5-2 1-15,0-6 3 0,4-1 7 16,4-6 7-16,4-6 16 16,2-4 17-16,4-6-17 0,3-9-17 15,3 0-8-15,1-6-1 0,6-1-2 16,-2-4-4-16,3-3 3 0,-1-2-2 16,-4-2 4-16,0-4-2 0,-3-4-1 15,-7-3 1-15,0 4 1 16,-6 9-5-16,-5 6 0 0,-2 13 14 15,-4 8 9-15,-4 8 5 0,-3 6-12 16,-4 8-13-16,-6 15-1 0,2 13 0 16,-2 11-1-16,-1 10-1 0,3 1 0 15,2-2 0-15,2-4-34 16,7-4-8-16,4-4-29 0,1-5-30 16,8-2 1-16,3-6-59 0,-2-5-134 15,1-1-63-15</inkml:trace>
  <inkml:trace contextRef="#ctx0" brushRef="#br0" timeOffset="135803.2419">29922 2714 668 0,'0'0'0'0,"0"0"105"0,0 0-14 0,0 0 2 16,0 0-22-16,0 0-20 15,0 0-19-15,0 0-14 0,0 0-7 16,230 5-7-16,-199-5-2 0,-4 0-4 15,1-3-78-15,1 0-40 0,-4-3-124 16,1-5-56-16</inkml:trace>
  <inkml:trace contextRef="#ctx0" brushRef="#br0" timeOffset="136124.1885">30459 2582 661 0,'0'0'0'0,"0"0"116"0,0 0-32 16,0 0-10-16,0 0-11 0,0 0-28 16,0 0-11-16,0 0-8 0,0 0-4 15,8 266-2-15,-14-255 7 16,5-3-8-16,1-2-5 0,0-5-3 16,2-1-1-16,6-3 0 0,-2-10-1 15,7-4 1-15,-1-1 2 0,3 0-2 16,3 2-2-16,-2 5 2 0,-2 3 0 15,4 5 0-15,-5 3 36 16,0 2-8-16,0 10-1 0,2 1-10 16,-6 6-12-16,3-2 0 0,-4-2-3 15,-1-1-3-15,2-2 2 0,-3-2-2 16,4 0-61-16,2-6-11 0,5-1-68 16,-2-1-123-16,0-2-64 0</inkml:trace>
  <inkml:trace contextRef="#ctx0" brushRef="#br0" timeOffset="136439.7105">31124 2669 755 0,'0'0'0'0,"0"0"45"16,0 0 35-16,0 0-4 0,0 0-30 15,0 0-25-15,0 0-9 0,0 0 2 16,0 0 4-16,-115 9 1 16,97 12-9-16,4 6-5 0,6 0-2 15,5 1 1-15,3-2 2 0,12-4 4 16,1-2 16-16,6-3 8 0,-2-4-12 16,2 0-11-16,1-3-7 0,-3-2-2 15,3-1 0-15,0-3-4 16,-5 0-24-16,0-3-40 0,-1-1-15 15,-2 0-12-15,1-7-49 0,-4-4-13 16,-4-5-4-16,0 0 6 0,-5-3 40 16,-2 0-48-16</inkml:trace>
  <inkml:trace contextRef="#ctx0" brushRef="#br0" timeOffset="136559.5679">31183 2789 129 0,'0'0'237'16,"0"0"-49"-16,0 0-22 0,0 0-29 16,0 0-71-16,0 0-31 0,0 0-17 15,0 0-17-15,-157 93 1 0,148-72-4 16,4-1-41-16,5-8-5 0,1-3-32 15,8-5-21-15,3-4-52 0,2-2-44 16,1-8-137-16</inkml:trace>
  <inkml:trace contextRef="#ctx0" brushRef="#br0" timeOffset="136796.3241">31489 2299 676 0,'0'0'0'16,"0"0"81"-16,0 0 1 0,0 0-8 16,0 0-19-16,0 0-11 0,0 0-12 15,0 0-16-15,0 0-10 0,-92 449-1 16,88-403-2-16,4-8-3 16,0-10 0-16,0-6 3 0,4-9-3 15,0-5-21-15,0-3-20 0,-1-3-39 16,-3-2-11-16,0-3 2 0,-6-10-133 15,0-5 3-15,-2-4-95 0</inkml:trace>
  <inkml:trace contextRef="#ctx0" brushRef="#br0" timeOffset="136904.1712">31412 2698 556 0,'0'0'0'0,"0"0"190"0,0 0-132 16,0 0-36-16,0 0-18 0,0 0-2 15,0 0 3-15,0 0-8 16,0 0-96-16,257 44-115 0,-257-29-83 15</inkml:trace>
  <inkml:trace contextRef="#ctx0" brushRef="#br0" timeOffset="138208.1362">26084 3394 511 0,'0'0'0'0,"0"0"107"15,0 0-33-15,0 0-28 0,0 0 0 16,0 0 11-16,0 0-31 0,0 0-17 16,-5-23 9-16,3 40 11 0,1 2 2 15,-2 4-8-15,-2 2-13 0,2 2-5 16,-1 3 0-16,-3-1-3 15,4-3 0-15,-3 2-2 0,4-7 0 16,-1-2-42-16,3-3-36 0,0-4-28 16,0-8-52-16,5-4-65 0,4-1-65 15</inkml:trace>
  <inkml:trace contextRef="#ctx0" brushRef="#br0" timeOffset="138498.3674">26252 3427 714 0,'0'0'0'0,"0"0"6"16,0 0-5-16,0 0 22 0,0 0-11 15,0 0 9-15,0 0-2 0,0 0 6 16,0 0 14-16,-45 240 5 0,56-232-11 16,6-6-16-16,7-2-6 0,6-11 4 15,4-10 0-15,1-4-2 0,0-6-1 16,-1-1-3-16,-4-2 0 15,-8 1 8-15,-11 2 28 0,-11 1 13 16,-6 5 1-16,-11 5-35 0,-7 7-16 16,-5 8-3-16,-2 5-5 0,-1 5 0 15,4 9 0-15,1 3-64 16,7 4-2-16,2-1-23 0,7 3-51 16,4 1-73-16,0-1-81 0</inkml:trace>
  <inkml:trace contextRef="#ctx0" brushRef="#br0" timeOffset="138909.4104">26796 3637 810 0,'0'0'0'15,"0"0"203"-15,0 0-99 0,0 0-20 16,0 0-33-16,0 0-38 0,0 0-12 16,0 0-2-16,-1-41-2 0,5 41-10 15,1 0-42-15,2 0-32 16,-2 2-37-16,-1 2-130 0,-3-4-79 15</inkml:trace>
  <inkml:trace contextRef="#ctx0" brushRef="#br0" timeOffset="139308.5311">27043 3307 834 0,'0'0'0'15,"0"0"120"-15,0 0-61 0,0 0 4 16,0 0-46-16,0 0-14 16,0 0-1-16,0 0 1 0,0 0-2 15,-79 164-1-15,75-137 0 0,8-6 0 16,8-5-5-16,5-6 6 0,6-7 1 16,4-3-4-16,1-4-10 0,4-6-19 15,2-3-25-15,-4-2-10 0,-3-1-40 16,-4-3-50-16,-8 0 14 15,1-1 33-15,-7-3 61 0,-6 1 43 16,-3 1 10-16,0 6 65 0,0 3 43 16,-1 5 21-16,-1 7 10 0,-1 0-24 15,0 3-44-15,1 10-43 16,-3 8 16-16,2 8-3 0,-3 5-18 16,1 5-10-16,1 5-6 0,-2-2-3 15,4-1-1-15,1 0-6 0,0-4-4 16,1-3-36-16,0-2-35 0,1-5-26 15,0-4 7-15,0-1-33 0,-1-4-102 16,0-7-55-16</inkml:trace>
  <inkml:trace contextRef="#ctx0" brushRef="#br0" timeOffset="139830.6652">27526 3729 897 0,'0'0'0'0,"0"0"200"15,0 0-101-15,0 0-28 0,0 0-17 16,0 0-24-16,0 0-16 0,0 0-12 15,0 0-1-15,8-19-1 0,-7 18 0 16,1 1-64-16,0 0-23 16,0 0-59-16,0 4-5 0,-1 0-45 15,-1-1-132-15</inkml:trace>
  <inkml:trace contextRef="#ctx0" brushRef="#br0" timeOffset="140328.6334">27870 3423 493 0,'0'0'0'0,"0"0"-1"16,0 0 18-16,0 0 60 0,0 0 13 15,0 0-16-15,0 0-4 0,0 0-21 16,0 0-5-16,157 44 10 0,-147-26-1 16,-3 3-9-16,-3-1-12 15,-4-1-7-15,0 2 1 0,-12-1-10 0,1 1-5 16,-9 1-7-16,-2 0-1 16,-1 0 0-16,-2 1-2 0,3-2-2 15,8-1 0-15,7-3 1 0,7-4-9 16,2-2-1-16,7-1 6 0,7-6 3 15,4-1 2-15,4-2 3 0,6-1-4 16,2 0 0-16,3 0 3 16,3-4-3-16,3 3-95 0,-1-2-57 15,-5-3-306-15</inkml:trace>
  <inkml:trace contextRef="#ctx0" brushRef="#br0" timeOffset="142762.025">28483 3798 516 0,'0'0'0'0,"0"0"281"16,0 0-162-16,0 0-25 0,0 0-24 16,0 0-15-16,0 0-10 0,0 0-11 15,-15-50-17-15,22 47-16 0,-2 1-1 16,1 2 0-16,-2 0-86 16,1 3 22-16,1 3-20 0,0 1-76 15,0-2-44-15,-1-2-33 0</inkml:trace>
  <inkml:trace contextRef="#ctx0" brushRef="#br0" timeOffset="143130.3526">28758 3535 667 0,'0'0'0'15,"0"0"29"-15,0 0-12 0,0 0-8 16,0 0-7-16,0 0-4 0,0 0 4 16,0 0 3-16,0 0-4 0,-57 157 1 15,54-122-1-15,1-2 1 0,2-4 0 16,3-5 5-16,4-8 8 16,6-8 9-16,3-5 7 0,1-3 29 15,6-10-14-15,0-7-14 0,2-7-7 16,4-3-2-16,0-8 3 0,0 0 1 15,0-5-1-15,-4 1 5 0,-3-1 11 16,-7 5 4-16,-6 3-20 0,-9 5-16 16,0 8-1-16,-9 4-5 15,-3 6-4-15,0 5 0 0,-1 4 0 16,-2 3-71-16,2 7-1 0,-1 2-18 16,1 5-26-16,3 2-11 0,0 0-53 15,0 0-63-15</inkml:trace>
  <inkml:trace contextRef="#ctx0" brushRef="#br0" timeOffset="144211.2426">29471 3307 559 0,'0'0'0'0,"0"0"152"16,0 0-53-16,0 0-15 15,0 0-10-15,0 0-34 0,0 0-28 16,0 0-4-16,0 0 4 0,-65 29 5 16,37 11 7-16,-3 11-3 0,-5 3-7 15,-4 7-8-15,-1-1 2 16,2 4-1-16,-4-6-3 0,5 0-2 15,1-8 0-15,6-6-1 0,4-7 1 16,9-4-2-16,1-2 0 0,7-5-55 16,2-4-17-16,2-3-77 0,3-4-55 15,3-3-83-15</inkml:trace>
  <inkml:trace contextRef="#ctx0" brushRef="#br0" timeOffset="144618.4263">29428 3644 369 0,'0'0'0'0,"0"0"54"15,0 0 22-15,0 0-20 16,0 0-1-16,0 0 17 0,0 0-7 15,0 0 1-15,-30-6-9 0,30 6-22 16,7 0-21-16,4 1 44 0,4 2-13 16,0 3-15-16,2-1-2 0,-4 5-5 15,-2-2-10-15,-3 6-3 16,-5 0 4-16,-3 3-3 0,-1 1 4 16,-10-2-1-16,-1 1-1 0,-6 1-3 15,-2-1 0-15,-4-2-6 0,-1 2-4 16,1-3 0-16,5 1 4 0,2-2-6 15,6 0 3-15,5 4-2 16,2-4-4-16,4 2 4 0,2-3 1 0,6-1 0 16,4-1-10-16,3-3 2 15,0-3-24-15,1 0-23 0,4-2-26 16,1-2-78-16,2-5-28 0,-2-4-58 16</inkml:trace>
  <inkml:trace contextRef="#ctx0" brushRef="#br0" timeOffset="144947.4377">29672 3635 667 0,'0'0'0'15,"0"0"189"-15,0 0-51 16,0 0-55-16,0 0-58 0,0 0-22 16,0 0 1-16,0 0-2 0,0 0-3 15,-26 131 2-15,26-108 1 0,0-5-3 16,9-5-9-16,4-7 4 0,3-6 2 15,5 0-2-15,0-9-17 0,2-3-27 16,2-2-8-16,-1-4-20 16,-7 1-36-16,-1-4 17 0,-6 0 10 15,-4-1 47-15,-5 0 33 0,-1 5 8 16,0 6 39-16,0 7 56 0,0 4 23 16,-1 4 3-16,-1 17-65 0,-1 7-10 15,-1 5-11-15,2 3-16 16,-1 0-14-16,-2-2-3 0,5-4-2 15,0-2 0-15,0-3 0 0,0-6-2 16,2 1-36-16,-1-6-57 0,5-1-45 16,-5-1-80-16,0-5-236 15</inkml:trace>
  <inkml:trace contextRef="#ctx0" brushRef="#br0" timeOffset="165046.4747">31368 3377 810 0,'0'0'0'0,"0"0"7"0,0 0 33 16,0 0 14-16,0 0-13 0,0 0-22 16,0 0 22-16,0 0-8 15,7 33 0-15,-14-9-6 0,-1 3 2 16,-2 4 0-16,-2 4-4 0,0 5-4 16,-2 2-8-16,1 2-6 0,0-1-3 15,1 2-3-15,-1-4 1 0,2-2 3 16,-1-1-5-16,4-8 0 15,6 0 10-15,2-4-10 0,1-6 0 16,9-1 5-16,5-3-6 0,5-4 2 16,3-4 16-16,6-2-14 0,-1-3 2 15,3-3-2-15,-1 0-5 0,-2-1 4 16,-2-8 2-16,0-1-5 16,-8-1 2-16,-1 0-2 0,-7-3-80 15,-6-2-3-15,-4 0-15 0,0-4-75 16,-9-3-106-16,-6-7-142 0</inkml:trace>
  <inkml:trace contextRef="#ctx0" brushRef="#br0" timeOffset="165384.8294">31277 3710 607 0,'0'0'0'0,"0"0"149"15,0 0-40-15,0 0-34 0,0 0-15 0,0 0-4 16,0 0-19-16,0 0-27 0,0 0-6 15,251 52-5-15,-222-48 2 16,-4-1-2-16,3-3-40 0,-5 0 3 16,-2-3 0-16,-4-3-4 0,-5 3 31 15,-4-2 8-15,-2 1 2 0,-3 4 2 16,-3 0 3-16,0 4 10 16,-5 4 20-16,-2 3-7 0,-1 6-11 15,-2 2-8-15,0 2-3 0,1 2-1 16,5-4 1-16,4-4-1 0,1-2-2 15,9-8 9-15,3-4-3 0,3-1-5 16,0-4 4-16,3-5-3 16,-2-3-2-16,-4 0 1 0,3-1-1 15,-4 1-3-15,-6 5 2 0,1 2 3 16,-5 5-6-16,-2 2-2 0,0 9-2 16,0 5-1-16,-1 3-56 0,-1-3-83 15,0-3-217-15</inkml:trace>
  <inkml:trace contextRef="#ctx0" brushRef="#br0" timeOffset="165711.3033">32079 3807 751 0,'0'0'0'0,"0"0"121"0,0 0-14 15,0 0-29-15,0 0-15 0,0 0-30 16,0 0-16-16,0 0-5 0,0 0-11 15,-9 144 5-15,5-140-2 0,3-2-2 16,-1 0 2-16,1-2 0 16,1-2 8-16,0-7-7 0,5-3-7 15,7-4-6-15,-1-1 2 0,3 3 4 16,3 3 2-16,-4 4 0 0,0 6 5 16,-2 1 19-16,-4 6-2 0,-1 3 10 15,4 4 10-15,-3 5-9 16,-3 1-13-16,1 1-3 0,-2-1-4 15,-3-1-11-15,7-4-1 0,-2 0 4 16,2 0-5-16,2-3 0 0,-2 1-82 16,1-1-22-16,-3-3-88 0,-4-2-42 15,-1-4-147-15</inkml:trace>
  <inkml:trace contextRef="#ctx0" brushRef="#br0" timeOffset="166296.2345">32634 3648 568 0,'0'0'0'0,"0"0"88"0,0 0-16 0,0 0-24 16,0 0-5-16,0 0 4 15,0 0 1-15,0 0-15 0,0 0 0 16,-131 193-4-16,111-153 2 0,6-4 7 16,8-5 7-16,6-5-12 0,1-4-2 15,15-5 11-15,0-4-4 16,5-4-9-16,5-6 11 0,4-2 1 15,6-2-11-15,3-9-5 0,5-5-7 16,-5-4-4-16,3-2-2 0,-7-1-1 16,-2-6-5-16,-6 1 4 0,-6-3 1 15,-8-2-5-15,-2-1-8 16,-11 1 4-16,-5 1-4 0,-8 3 0 16,-10 7 4-16,-2 5-4 0,-4 10-10 15,-9 5 9-15,-3 4-6 0,5 13-57 16,-8 4-26-16,7 4-47 0,9 1-77 15,3-3-48-15,12-6-207 0</inkml:trace>
  <inkml:trace contextRef="#ctx0" brushRef="#br0" timeOffset="166527.1912">33054 3541 860 0,'0'0'0'0,"0"0"134"16,0 0-67-16,0 0-2 0,0 0-10 15,0 0-8-15,0 0 5 0,0 0-15 16,-274 276-9-16,220-215-6 0,1-3-5 16,4-3-9-16,9-4-6 15,-1-2 2-15,7-1-7 0,3-1-82 16,-1-4-100-16,2-1-132 0</inkml:trace>
  <inkml:trace contextRef="#ctx0" brushRef="#br0" timeOffset="191546.5482">13202 5847 519 0,'0'0'0'0,"0"0"79"0,0 0-54 16,0 0-18-16,0 0 18 0,0 0 24 16,0 0-22-16,0 0 10 15,-71 37 18-15,56-24-22 0,0 4-12 16,4 7-3-16,3 1 3 0,2 6 6 16,1 0-9-16,4 3-10 0,1-4-5 15,2-5-6-15,9-4 2 16,4-7-2-16,7-4-1 0,1-8 8 15,5-2 8-15,3-7 3 0,4-11 1 16,2-1 6-16,1-9 10 0,-1-2-4 16,1-1-4-16,-5-3 2 0,-3 1 0 15,-9 1 7-15,-4 3 3 16,-6 4-1-16,-8 3-5 0,-3 3-4 16,-1 2-15-16,-11 7-8 0,-6 3-6 15,-3 5 4-15,-4 2-2 0,-2 11-70 16,1 6-16-16,1 5-31 0,3 5-47 15,1-2-55-15,3-2-90 0</inkml:trace>
  <inkml:trace contextRef="#ctx0" brushRef="#br0" timeOffset="191790.3251">13599 5725 822 0,'0'0'0'0,"0"0"102"15,0 0-22-15,0 0-31 16,0 0-10-16,0 0-4 0,0 0-12 0,0 0-13 16,0 0-3-16,-411 311-1 15,350-269-5-15,4-3 1 0,2 1-4 16,5 0-35-16,9 1-2 15,8-4-50-15,11-1-59 0,7-5-159 0</inkml:trace>
  <inkml:trace contextRef="#ctx0" brushRef="#br0" timeOffset="192693.1262">20858 5951 415 0,'0'0'0'0,"0"0"72"15,0 0-26-15,0 0-1 0,0 0-10 16,0 0-5-16,0 0 4 0,0 0-11 16,0 0-9-16,-159 155-4 15,152-131-9-15,1-2-1 0,6-3 0 16,0-1 0-16,8-4 34 0,3-3 11 15,4 1-15-15,2-3 0 0,0-3-7 16,3-2-7-16,-1-2-5 0,0-2-4 16,2 0 3-16,2-9 5 15,2-6 15-15,1-2-3 0,-1-5-6 16,-3-2-8-16,-1-1-1 0,-4 0 9 16,-8-1 18-16,-5 2 10 0,-4 4-12 15,-4 4-12-15,-8 3-14 0,-6 9-11 16,-2 3 0-16,-6 1-6 15,3 5-19-15,-1 7-31 0,2 1-11 16,8 3-31-16,1-1-88 0,5-1-69 16,4-4-159-16</inkml:trace>
  <inkml:trace contextRef="#ctx0" brushRef="#br0" timeOffset="192944.7019">21266 5809 748 0,'0'0'0'16,"0"0"107"-16,0 0-35 0,0 0-31 16,0 0 4-16,0 0-9 0,0 0-1 15,0 0-2-15,-313 227-7 0,251-190-2 16,-1 4-6-16,-1-2-13 15,2 0-2-15,2-2-4 0,10-2-11 16,5-2-24-16,13-2-20 0,12-5-29 16,14-3-79-16,6-8-194 0</inkml:trace>
  <inkml:trace contextRef="#ctx0" brushRef="#br0" timeOffset="220075.4156">8566 3919 388 0,'0'0'0'16,"0"0"101"-16,0 0-67 0,0 0-2 16,0 0-2-16,0 0 9 0,0 0 11 15,0 0-13-15,-15-41-5 16,13 38-1-16,1-2-10 0,0 2-5 16,-1 1 12-16,1 0-2 15,0-1 6-15,-1 2 4 0,2 1-5 16,0-3-1-16,-1 3 3 0,1 0-3 15,-1 0 9-15,1 0 1 0,-2 3-20 16,1 4-10-16,0 6-5 0,0 6 5 16,1 2-4-16,0 2-2 0,0 2-3 15,0 0 0-15,0 2 1 16,0-2-2-16,0-1 0 0,0-1 2 16,1 0-2-16,0 2 0 0,-1 0 1 15,0 0-1-15,0 0 1 0,-1-3-1 16,0 1 0-16,0-6 0 0,1-4 0 15,0 0 1-15,0-6-1 0,2-1 0 16,1-1-27-16,2-2-43 16,-1-2-65-16,-1-1-63 0,-3 0-196 15</inkml:trace>
  <inkml:trace contextRef="#ctx0" brushRef="#br0" timeOffset="224786.0189">2123 9863 394 0,'0'0'0'0,"0"0"104"16,0 0-28-16,0 0-15 0,0 0-1 15,0 0-23-15,0 0-13 0,0 0-1 16,-51-4 3-16,44 10 6 0,2 0-4 15,-3 5-10-15,1-4-4 0,0 5 1 16,0-2-2-16,1 3-5 16,1 1 0-16,1 2-1 0,0 1-3 15,0-1-1-15,1-2 6 0,3-1 5 16,0 1 0-16,0-3 1 0,4-1-3 16,5 0 0-16,-2-1-3 0,3-3-2 15,0-4 0-15,4-2 2 16,0-2 7-16,1-9 6 0,2-5-4 15,-1-2 2-15,1-5 3 0,0-1-3 16,-4 2-6-16,1 2 3 0,-6-2 5 16,-3-3 2-16,-3 3 4 0,-2 2-6 15,0 4-5-15,-11 3-9 0,-3 5-3 16,-3 2-4-16,-1 6 0 16,1 0 1-16,1 7-4 0,1 3-11 15,2 2-19-15,6 4-26 0,2-1-61 16,4 1 14-16,1 1-6 0,1-1-91 15,5-2-87-15</inkml:trace>
  <inkml:trace contextRef="#ctx0" brushRef="#br0" timeOffset="225145.786">2402 9800 693 0,'0'0'0'16,"0"0"31"-16,0 0-7 0,0 0 27 16,0 0 0-16,0 0-11 0,0 0-19 15,0 0-9-15,13 129 5 16,-9-104 0-16,-4-3-7 0,0-4-3 0,0-5 1 16,0-2 5-16,-4-3 11 15,3-3-7-15,1-5-5 0,0 0-11 16,0-2 0-16,5-5 1 0,-1-3 4 15,4-6-2-15,3-2-3 0,2 2-1 16,0 4 0-16,1 4 12 0,-3 4 9 16,0 4 12-16,1 6 1 15,-1 8 0-15,-2 6-13 0,-1-2-13 16,0 3-6-16,0-6 1 0,3-3-3 16,4-5 0-16,3-5-117 0,2-2 9 15,1-2-146-15,-5-4-144 16</inkml:trace>
  <inkml:trace contextRef="#ctx0" brushRef="#br0" timeOffset="225681.3816">4054 9438 695 0,'0'0'0'0,"0"0"35"0,0 0-40 15,0 0 10-15,0 0 37 0,0 0-17 16,0 0 1-16,0 0-8 0,0 0-3 15,7 362 6-15,-7-318-3 0,4-10 0 16,1-6 3-16,2-12-4 16,3-7 7-16,-1-9 4 0,2-1 8 15,2-12 9-15,6-9-12 0,2-4-7 16,4-8 3-16,4-7-8 16,1-6-9-16,2 0 2 0,2 4 3 0,-1 1 1 15,-4 12-10-15,1 10-6 16,-2 8-4-16,-3 10-148 0,-2 2-25 15,-3 7-129-15</inkml:trace>
  <inkml:trace contextRef="#ctx0" brushRef="#br0" timeOffset="226074.0881">4766 9603 792 0,'0'0'0'0,"0"0"47"0,0 0-17 16,0 0 17-16,0 0 9 0,0 0-9 15,0 0 2-15,0 0-6 0,0 0-8 16,-66 490-4-16,60-471-8 0,2-9-1 16,1-7-3-16,2-6 7 0,1-12 24 15,0-8-34-15,1-12-9 16,5-8 0-16,1-10-5 0,4-12 2 15,6-2-3-15,4-5-2 0,7-1 2 16,6 6-1-16,3 9 0 0,1 8 0 16,-3 12 11-16,-3 10 19 0,-4 6 5 15,-7 9-3-15,0 6-1 16,-5 6-17-16,-2 1-7 0,-4 9-4 16,-5 9 1-16,-5 3 2 0,0 4 1 15,-12 7 0-15,-2-1-4 0,-4 5-3 16,-3 1 0-16,6 0-89 0,-1-3-2 15,1 1-10-15,6-5-79 0,1-4-135 16,0-3-150-16</inkml:trace>
  <inkml:trace contextRef="#ctx0" brushRef="#br0" timeOffset="226634.2901">5404 10103 392 0,'0'0'0'0,"0"0"178"0,0 0-73 16,0 0-32-16,0 0-8 0,0 0 17 16,0 0 21-16,0 0-45 0,0 0-13 15,24-63 9-15,-13 30-3 16,2-2-10-16,-1-7 6 0,3-1-6 15,4-7-13-15,-4 0-5 0,5 0-7 16,-2-1-5-16,-3 0-1 0,3 4-2 16,-3 10-1-16,-2 4 2 0,0 12 5 15,-5 6-3-15,-5 11-4 0,2 4-2 16,0 6-10-16,2 14-9 16,-2 12 17-16,-1 12 0 0,-4 5 1 15,1 5 2-15,-1-3-5 0,0-3-2 16,2-6 2-16,1-10 1 0,4-6-3 15,-1-12-1-15,5-7-3 0,5-7-2 16,4-10 12-16,8-12 0 0,5-12-3 16,3-10 2-16,4-6-2 15,2-6-4-15,3-3 4 0,2 0-4 16,0-3-25-16,1 6-16 0,-6 6-38 16,0 11-123-16,-3 9-69 15,-8 10-125-15</inkml:trace>
  <inkml:trace contextRef="#ctx0" brushRef="#br0" timeOffset="227291.2858">7382 9568 575 0,'0'0'0'15,"0"0"171"-15,0 0-84 0,0 0-10 16,0 0-13-16,0 0-20 0,0 0-10 16,0 0-10-16,-34-65-10 0,20 69-12 15,-3 7-1-15,-6 7 4 0,-3 6-3 16,-2 4-1-16,0 6 0 15,4 5 4-15,3 1-3 0,5 5-1 16,5-3 1-16,7-1-3 0,4-2 2 16,6-6 4-16,5-6 7 0,6-6 6 15,0-7-2-15,4-2 5 16,5-9 0-16,-2-3-4 0,3-4-4 16,0-11-1-16,1-1-7 0,1-3 0 15,0-2-2-15,-2 2-3 0,1-3 0 16,-4-2-103-16,-4 1-7 0,1-6-59 15,-3-6-64-15,-2-4-65 0</inkml:trace>
  <inkml:trace contextRef="#ctx0" brushRef="#br0" timeOffset="227622.9425">7839 9109 692 0,'0'0'0'0,"0"0"136"16,0 0-37-16,0 0-37 0,0 0-41 15,0 0-7-15,0 0 8 0,0 0-4 16,0 0-9-16,-72 346 5 0,60-269 1 16,1-6-8-16,5-9-7 0,3-3 0 15,3-12 5-15,0-6-6 0,6-7 1 16,3-9 1-16,5-4-2 16,1-6-21-16,0-9-7 0,3-2-8 15,1-4 10-15,-1 0-2 0,0 0 17 16,0 1 12-16,-3 6 0 0,-4 7 0 15,-2 5 25-15,-4 2-6 0,-3 1-3 16,-2-2 0-16,0-4-2 16,0-4-5-16,-1-6-6 0,0-3-1 15,1-3 0-15,0-3 11 0,3-6 0 16,4-9-14-16,1-3-17 0,-1-4-25 16,0 0-50-16,1-3-47 0,-5 0-122 15</inkml:trace>
  <inkml:trace contextRef="#ctx0" brushRef="#br0" timeOffset="227718.7109">7971 9705 548 0,'0'0'0'0,"0"0"-110"0,0 0-54 16</inkml:trace>
  <inkml:trace contextRef="#ctx0" brushRef="#br0" timeOffset="228013.0059">8471 9618 700 0,'0'0'0'0,"0"0"-70"0,0 0 73 16,0 0 17-16,0 0 26 0,0 0-7 15,0 0 15-15,0 0-7 0,0 0-9 16,-231 179-12-16,214-151-13 0,11 0-3 15,6-3 5-15,2 0 8 16,9-4 10-16,7-3-6 0,2-4-7 16,7-1 1-16,2-4 21 0,2 0-18 15,2-2-14-15,-2-5-6 16,-3 2-3-16,-3-3-2 0,-1 1-93 16,-3-2 5-16,-2-2 0 0,-2-6-40 15,-2-4-15-15,-2-1-65 0</inkml:trace>
  <inkml:trace contextRef="#ctx0" brushRef="#br0" timeOffset="228366.4984">8468 9774 826 0,'0'0'0'0,"0"0"91"16,0 0-84-16,0 0-7 0,0 0 0 16,0 0 0-16,0 0-1 0,0 0-28 15,0 0-72-15,-82 127-3 16,104-127 19-16,4 0 40 0,5 0 35 15,4-1 13-15,-2 1 0 0,0 1 10 16,-4 6 42-16,-5 5 48 0,-6 2-10 16,-3 1-14-16,-8 4-1 0,-3 0-21 15,-4-2-14-15,-2 0-6 16,-5-2 4-16,-1-4 1 0,0-4-2 16,4-6-22-16,2-1-12 0,2-5-1 15,3-7-10-15,8-4-83 0,2-5 27 16,3 1 11-16,0-1 3 0,-1 8 2 15,-2 5 34-15,-4 6 14 0,1 3 16 16,-6 12 10-16,-1 4 0 0,-1 5-16 16,0 1-7-16,-2-2-1 15,3 0-10-15,5-7-21 0,2-3-39 16,4-8-42-16,7-3 14 0,3-4-2 16,-1-12-113-16,1-5-124 0</inkml:trace>
  <inkml:trace contextRef="#ctx0" brushRef="#br0" timeOffset="228595.756">9288 9275 855 0,'0'0'0'0,"0"0"-29"0,0 0 29 16,0 0 113-16,0 0-33 0,0 0-23 15,0 0-37-15,0 0-11 0,39 566-7 16,-21-513 3-16,-4-8-3 16,-3-9-1-16,-5-10-1 0,-1-8 0 15,-5-8-104-15,0-10-10 0,-8-1-43 16,-2-14-215-16</inkml:trace>
  <inkml:trace contextRef="#ctx0" brushRef="#br0" timeOffset="228722.4396">9215 9697 957 0,'0'0'0'0,"0"0"41"16,0 0 10-16,0 0-7 0,0 0-24 16,0 0-14-16,0 0-3 15,0 0-1-15,0 0-4 0,358 47-82 16,-306-35-288-16</inkml:trace>
  <inkml:trace contextRef="#ctx0" brushRef="#br0" timeOffset="239959.5333">10660 6222 456 0,'0'0'0'0,"0"0"76"0,0 0 31 16,0 0-64-16,0 0-18 15,0 0 3-15,0 0 12 0,0 0 1 16,-57-58-15-16,57 51-3 0,4-2 15 15,3-3 4-15,-4 3-3 0,0-1 8 16,-2 2 2-16,-1-1 9 0,0 0 6 16,2 2-13-16,-2 1-3 15,0 0 2-15,1 6-11 0,0-1-6 16,0 1-12-16,0 1-17 0,0 5-8 16,1 5 8-16,-2 6 2 0,0 0 3 15,-3 4 1-15,-4 3 5 0,0-1-3 16,-3 3-3-16,1 1-2 15,-1 2-3-15,1 1-2 0,2 1-1 16,0-2 0-16,-2-1-2 0,2 2 2 16,0-3 2-16,-2 0-4 0,2-2 2 15,-3 2 1-15,2-4-3 16,4 0 2-16,-2-4-1 0,5 0 0 16,0-2 0-16,0-4 1 0,1 0-2 15,1-2 1-15,2 0 0 0,-1-3 0 16,2 0 0-16,-1 0 2 0,-2-2-3 15,4 1 2-15,-4 0-1 0,0-4-1 16,2 4 1-16,4-1 0 16,-2 0-4-16,5 0 7 0,-1-2 2 15,4 0-2-15,1 1 6 0,4-1-3 16,-1 3-1-16,3-4-1 0,0 4-2 16,-2-1-2-16,3 0 0 0,2 1 5 15,1-5-3-15,1 1 1 16,2-3 2-16,0 0 2 0,3 1 7 15,3 1-4-15,-1 0-5 0,-1 3-1 16,1-1-1-16,0-2-3 0,1 2 0 16,1-2 6-16,-3-2-6 0,-1 0 0 15,-3 0 6-15,-3 0-4 0,-1-3 6 16,-1 0-3-16,-2 0-4 16,-4 1 4-16,-3 2-4 0,-1-2-2 15,-3 0 2-15,-3 0 1 0,-2 2-2 16,1 0 0-16,-1-1 4 0,0 0-5 15,3-1 2-15,-3 2 1 0,3 0-2 16,-3-3 0-16,4 2 0 0,-4-3 0 16,4 3 0-16,-2 0 0 15,-2 0 0-15,-1 1 0 0,-3-2 4 16,1 1-4-16,0 1 0 0,-1-2 11 16,2 2-8-16,-2-3 3 0,0 1-2 15,4 1-6-15,-2 0 4 16,0-2-3-16,0 1-2 0,2-3 5 15,0 2-2-15,-1-1 0 0,-1-3 0 16,1 2 1-16,0-2-2 0,0 0 2 16,0-2 3-16,-3-4-4 0,0-3 0 15,1-1 3-15,2-2-4 16,0-4 2-16,2 2-2 0,0-2-1 16,3 1 3-16,2 1-1 0,0-1 0 15,-2 3-1-15,1-3 2 0,-5 0-2 16,2 1 2-16,-3-2-1 0,-3-2-3 15,1-1 6-15,-1-1-3 0,0-1 0 16,0 4 0-16,0 1 2 0,0 3-3 16,0 1 0-16,1 0 1 15,3 2 0-15,0 1 0 0,-1 1-1 16,3 3 0-16,-2 2 2 0,-3 1-2 16,1 0-1-16,-1 0 4 0,-1 0-2 15,0 1-3-15,0 2 4 0,-1-2-1 16,1 1 0-16,-2 3 0 15,2-2-1-15,0 1-7 0,0 3 8 16,0-2 0-16,0 0-5 0,0 1 6 16,0 2-2-16,0-2-3 15,0 1 6-15,0 0-2 0,0-1 0 0,0 1-3 16,0 0-1-16,-1 1 3 0,-2-1 1 16,-1 2 0-16,0-1 0 15,2 0 2-15,-1-2-1 0,-3 2-2 16,2 0 2-16,-2 0-1 0,1 1 0 15,-4-1-5-15,-2 1 5 0,-4 0-2 16,-4 0 3-16,-3 0 0 0,-2 1-1 16,-3-1 0-16,-2 0 3 15,-5 0-1-15,-3 0 4 0,-4-3 0 16,-3 2-2-16,1-1 4 0,2 0-2 16,0 2 6-16,5-2 0 15,1 1-4-15,2 1-5 0,0 0 4 16,4 0-5-16,1-1 1 0,6 1-1 15,4-5-4-15,3 5 3 0,7-1-2 16,1-3-37-16,4 4-22 0,2 0-60 16,1 0-70-16,0 0-219 0,-4 0-299 15</inkml:trace>
  <inkml:trace contextRef="#ctx0" brushRef="#br0" timeOffset="242780.854">1338 11574 552 0,'0'0'0'0,"0"0"82"16,0 0-4-16,0 0-39 0,0 0 4 15,0 0 5-15,0 0 4 0,0 0-6 16,-36-31 3-16,36 29-21 16,4 2-14-16,11-1 20 0,3 1 10 15,7 0-7-15,9 3-10 0,-1 0 4 16,9 1 4-16,-5 4-17 0,-4-4-11 16,2 6-4-16,-7-1 0 0,-3 1-1 15,-4-3-4-15,-11 3 4 16,-2-1 0-16,-4-1-2 0,-4 1-3 15,-7 3 4-15,-11 3 23 0,-5-1-11 16,-6 2-9-16,-8 1-3 0,-3 0 2 16,-3-2-2-16,-4 3-1 0,7-2 0 15,-2 3 3-15,1 2-4 16,6 0 2-16,0 1 1 0,2-3-2 16,1 2 0-16,7-3 2 0,5-2-4 15,5-6 1-15,9-1-23 0,4-8-78 16,2 1-42-16,8-2-68 0,6-7-165 15</inkml:trace>
  <inkml:trace contextRef="#ctx0" brushRef="#br0" timeOffset="243117.7211">1609 11405 827 0,'0'0'0'16,"0"0"0"-16,0 0 65 0,0 0-55 16,0 0 29-16,0 0 11 0,0 0-22 15,0 0-4-15,183 49 1 16,-121-44 0-16,-4 2 1 0,-6 2-10 0,-10 3-6 16,-7 1-5-16,-8 4 2 15,-10 3 7-15,-9-1 0 0,-8 3 9 16,-5 1 12-16,-18 4 3 0,-10 3-5 15,-9 1-9-15,-10 0-3 0,-2-3-4 16,-3-2-6-16,5-3-5 16,-2 2 3-16,7-4-7 0,7-2-2 15,5-1 0-15,10-1-2 0,5-2-34 16,9-3-47-16,5-2-64 0,6-1-56 16,0-4-225-16</inkml:trace>
  <inkml:trace contextRef="#ctx0" brushRef="#br0" timeOffset="246514.0388">2732 11332 620 0,'0'0'0'0,"0"0"0"0,0 0 141 15,0 0-48-15,0 0-21 0,0 0-26 16,0 0-15-16,0 0-2 16,-55-39-11-16,34 39-9 0,-8 0-5 15,-7 8 1-15,-5 5-2 0,-3 1 2 16,0 3 7-16,6 3 0 0,2 2-6 15,6 0-4-15,5-1-2 0,7-2 0 16,7 0-2-16,8 0 2 16,3 2-9-16,7 1 9 0,7-1 0 15,5 2-5-15,4-3 6 0,1 0 0 16,-2-4 2-16,-1 1 9 0,-3 0 1 16,-5-6 7-16,-5 1 1 0,-3 1-3 15,-5-3 7-15,0 1 6 0,-4 0 0 16,-6-1 7-16,-5 1-5 15,-4 0-21-15,-1-3-9 0,-5 3 1 16,2-4-1-16,-5-3-3 0,-1 3 0 16,3 0 2-16,0-3-4 0,5 2-40 15,5-2-42-15,4-4-28 16,8 0 8-16,4 0-30 0,3-1-193 16,10-8-73-16</inkml:trace>
  <inkml:trace contextRef="#ctx0" brushRef="#br0" timeOffset="246634.9914">2834 11508 1048 0,'0'0'0'0,"0"0"-4"16,0 0 25-16,0 0-13 0,0 0-10 15,0 0-123-15,0 0-200 0</inkml:trace>
  <inkml:trace contextRef="#ctx0" brushRef="#br0" timeOffset="250271.0374">2893 11447 591 0,'0'0'0'0,"0"0"78"15,0 0 6-15,0 0 3 0,0 0-35 16,0 0-12-16,0 0-4 0,0 0-8 16,1-32-11-16,-1 32 0 0,0 3-3 15,0 7 1-15,0 3 7 0,-6 6-3 16,1 5-6-16,-4 1-2 16,0 5 0-16,1-3-6 0,-1 1-3 15,1-1 2-15,1-1-4 0,0-1 0 16,-2-1 0-16,3-2 2 0,2-4-2 15,1-1 0-15,3-3 0 0,0-6 0 16,0-2-4-16,5-1 2 16,3-5 4-16,2 0 1 0,2-3-1 15,4-8 0-15,4 0 3 0,3-5-4 16,3-4-1-16,1-2 0 0,0 0 3 16,-1-1-1-16,-1 1 12 0,-2 3 6 15,-4 0 3-15,-2 4-8 0,-3 3-6 16,-4 1 2-16,-2 4 9 15,-5 1-4-15,1 5-7 0,-2 1-3 16,0 0-6-16,1-2 0 0,0 1-1 16,3-1 1-16,1-2 0 0,3-2 0 15,1 0 2-15,3 0-2 16,1-5 0-16,1 1 4 0,-3 1-5 16,-2 3 2-16,-4 1-1 0,-1 3 0 15,-4 2-1-15,-2 0 1 0,0 0-6 16,0 0 9-16,1 2-5 0,-1-1 4 15,1 1 4-15,-1-1-4 0,0 1-1 16,1-1 3-16,-1 1-3 16,0-2-1-16,0 0 0 0,0 2 10 15,-2-2-3-15,-2 1 2 0,-3 3-5 16,-1-1-2-16,0 1 4 0,-2 3 0 16,-1-1-1-16,0 1 3 0,-2 0-2 15,3-1 0-15,3 1 0 16,1-4-5-16,1 0-2 0,2 3 2 15,-1-1-1-15,0 2-3 0,1 0 5 16,-1-3-2-16,2 3 0 0,-1 3 0 16,-2-5 2-16,-2 4-2 0,0-1 0 15,-1 3 1-15,2 0-1 16,3-1 0-16,0 5-2 0,3-5-1 16,0 5 3-16,3-3 0 0,0 1-4 15,0-3 7-15,2 3-3 0,-3-4 0 16,0 0 0-16,0-1 2 0,-2 1-2 15,2-1 0-15,3 3 0 0,1-3-4 16,0-2 4-16,1-1 0 16,1-4-2-16,5 0 3 0,0-1 2 15,2-1-3-15,2-3 0 0,2-7 6 16,2 3-6-16,2-6 0 0,2 3 3 16,-1 0-3-16,-2-4 0 0,-1-2 3 15,2 0-3-15,-2 1 0 16,-1 2 1-16,-1 1-1 0,-3 1 0 15,-4-1 1-15,-2 6-2 0,-7 1 2 16,-2 5 3-16,-1 0-2 0,0 0 6 16,-1 1-4-16,-1 0-4 0,-3 0 0 15,-1 0 2-15,-2 5-2 16,-4 7-2-16,-2 5 0 0,-4 3-1 0,0 5 5 16,1-3-4-16,3-4-4 15,5-3 6-15,2-2 0 0,6-5-7 16,0-2 6-16,1-1-1 0,5-2-5 15,1-3 7-15,3 0 0 0,1-11-3 16,5-2 4-16,4-10 3 16,4-6-5-16,4-9 2 0,-1-4 1 15,4-4-3-15,2-5 2 0,-2-3 1 16,3-3-3-16,-4-1 2 0,0-3 2 16,-5 4-4-16,-3 7 2 0,-7 3 2 15,-2 7-5-15,-4 9 4 16,-3 4 2-16,-1 8 0 0,-4 6 4 15,0 6-1-15,-3 7 5 0,-4 2 0 16,-2 12-12-16,-4 9 0 0,0 13-3 16,-4 10 4-16,2 11-2 0,3 4 1 15,-1 3 0-15,4 0 0 0,2-4-1 16,4-6 0-16,2-4-1 16,1-9 3-16,0-5-2 0,3-5-2 15,5-4 4-15,2-6-2 0,2-8-10 16,5-6 7-16,0-7-7 0,5-4-1 15,2-10 5-15,-1-2-3 0,-1-1-1 16,-5 7 6-16,-7 5 1 0,-4 5 1 16,-4 8-1-16,-2 12 8 15,-6 6 22-15,-2 7-20 0,-6 2-2 16,2-1-4-16,4-3 0 0,4-7 1 16,4-5-4-16,9-6 3 0,5-10 0 15,2-3-3-15,5-8 5 16,-2-10 2-16,4-5-4 0,-1-5 0 15,-3 2 3-15,-5 1-3 0,-5 5 6 16,-2 2-4-16,-3 3-1 0,-2 5 14 16,0 3 8-16,-2 7-1 0,1 0-13 15,3 0-14-15,2 3-12 16,4 2-3-16,8 1-47 0,4-3-119 16,1-3-106-16,5 0-200 0</inkml:trace>
  <inkml:trace contextRef="#ctx0" brushRef="#br0" timeOffset="251214.7774">5703 11564 832 0,'0'0'0'16,"0"0"-77"-16,0 0 74 0,0 0 6 16,0 0 35-16,0 0 6 0,0 0 3 15,0 0 21-15,0 0-13 0,-92 358-12 16,90-339-15-16,2-6-14 0,0-2-5 15,0-6-8-15,2 0 4 16,-2-2-2-16,0-2-6 0,0 1-44 16,0-2-7-16,-3-5-74 0,1-9-77 15,-1-8-95-15</inkml:trace>
  <inkml:trace contextRef="#ctx0" brushRef="#br0" timeOffset="251327.1478">5725 11462 918 0,'0'0'0'0,"0"0"-121"0,0 0 54 0,0 0-160 16,0 0-77-16</inkml:trace>
  <inkml:trace contextRef="#ctx0" brushRef="#br0" timeOffset="251729.3906">5985 12047 586 0,'0'0'0'0,"0"0"-71"0,0 0 91 16,0 0 137-16,0 0-20 0,0 0-11 15,0 0-45-15,0 0-25 0,0 0-12 16,52-128-7-16,-51 74-8 16,-1-5-8-16,0-8-12 0,-8-4-2 15,0-2 3-15,1 2-1 0,2 9-1 16,3 8 8-16,2 15-1 0,5 13 2 15,2 4 1-15,10 9-11 0,6-1-8 16,7 2 2-16,12 0-2 0,9-1 0 16,5 2 2-16,1 0 0 15,0 2-1-15,-6 9-3 0,-7 0 2 16,-11 6-67-16,-12 6 13 0,-11 6-21 16,-10 3-2-16,-9 8 4 0,-14 4-40 15,-9 1-69-15,-5 2 23 16,0-2 23-16,-1-4 31 0,8-1 108 15,3-7 71-15,10-2 40 0,9-2-27 16,8-4-44-16,8-3-17 0,13-4 26 16,9-6 14-16,5-1-40 0,10 0-18 15,5-4-6-15,5-2-2 0,7-3-77 16,1 2-57-16,2-3-140 0</inkml:trace>
  <inkml:trace contextRef="#ctx0" brushRef="#br0" timeOffset="255833.4744">6866 11794 531 0,'0'0'0'0,"0"0"56"16,0 0 24-16,0 0-16 0,0 0-5 15,0 0-8-15,0 0 2 0,0 0 9 16,-65-20-20-16,50 27-14 0,-3 3-8 15,0 2-11-15,-2 4-6 0,0 2-3 16,1 4 0-16,3 0 6 0,2 0-6 16,4-1 0-16,5-4 3 15,4-4-3-15,1-1-3 0,6-3 3 16,5-2 0-16,3-3 9 0,3-4-5 16,4 0 1-16,4-3-2 0,2-7 1 15,1-4-4-15,2-4 0 16,0 1 3-16,-2-2-11 0,-1 1 6 15,-4 2 1-15,-5 4-2 0,-6 1 5 16,-6 6-2-16,-4 3 0 0,-2 2 0 16,0 3 22-16,-2 7 1 0,-4 2-4 15,-1 8-12-15,-4 2-7 0,2 1 0 16,3 2 3-16,2-2-3 16,3-4 0-16,1-5 1 0,5-4-2 15,3-6 2-15,6 0 8 0,1-4-3 16,0 0 0-16,0-6-2 0,2-4-2 15,-4-1 3-15,3-5-2 0,-4-1-2 16,-1-2 2-16,1-1-2 0,-5 0 0 16,0-1 3-16,-6 2-3 15,-1 5-1-15,-3-2 0 0,-6 6 0 16,-1 1-23-16,-2 3 15 0,4 4-1 16,4 0-5-16,4 2-4 0,0 0-10 15,6 0-13-15,3 2 36 16,5 2 3-16,3 0-2 0,1 2 4 15,-1 0 0-15,2 1 14 0,-4 3 5 16,-4-2 0-16,-1 2 0 0,-5 1 0 16,-4-1-3-16,-1 1 1 0,0 0-6 15,-3-1-4-15,0-4-5 0,-1-2 2 16,3-3-2-16,1-1-1 16,0-5-2-16,1-1-39 0,4-2 3 15,4 2 19-15,-1 4 12 0,2 2 3 16,-1 2 1-16,3 6 4 0,-1 6 38 15,1-1-5-15,-1 1-7 0,2-2-6 16,1-2-11-16,3-3-8 16,6-4-4-16,2-3-35 0,4-5-49 15,-1-6-84-15,1-2-156 0</inkml:trace>
  <inkml:trace contextRef="#ctx0" brushRef="#br0" timeOffset="256706.6742">7587 12091 696 0,'0'0'0'16,"0"0"54"-16,0 0 10 0,0 0 29 15,0 0-33-15,0 0-20 16,0 0-2-16,0 0-9 0,0 0-6 0,48-163 4 16,-41 126 1-16,-2-3 8 0,-1-2-5 15,0 0-16-15,-4-4-8 16,0 3-5-16,0-4 1 0,0 3-3 16,0 1 0-16,2 7 0 15,4 3 2-15,4 8-2 0,6 3-1 16,3 2 0-16,8 5-2 0,3 2 3 15,4 6 0-15,2 5-3 0,-3 6 3 16,-7 11 0-16,-5 10-154 0,-9 7-8 16,-10 4-132-16,-4 0-241 0</inkml:trace>
  <inkml:trace contextRef="#ctx0" brushRef="#br0" timeOffset="257486.6763">7640 11881 790 0,'0'0'0'0,"0"0"14"16,0 0 75-16,0 0-18 0,0 0-24 16,0 0-27-16,0 0-11 15,0 0-5-15,380-128-1 0,-353 123-2 16,-8 5 1-16,-7 3 5 0,-4 10 2 16,-6 4 7-16,-2 7 4 0,-1 3-10 15,-8 0-5-15,2 0-1 16,-2-2-2-16,1-6-2 0,2-6 0 15,4-6 0-15,2-6-23 0,0-1-30 16,0-5-3-16,0-7-8 0,0-1 4 16,0-5 0-16,-2-1-54 0,-3-1 7 15,1-3-8-15,-2-3 33 0,3 1 55 16,1 4 27-16,2 5 0 16,-3 8 25-16,3 6 2 0,0 2 43 15,0 0-16-15,0 1-43 0,9 5-11 16,2 2 0-16,6 2 1 0,1-2-7 15,4 3-4-15,2-4 9 0,-2 0 0 16,1-1 2-16,-5 1 56 16,-7 0 29-16,-3 1-22 0,-7 4-27 15,-1 0 3-15,-5 0 1 0,-4 1-9 16,1-2-19-16,-1-3-7 0,5-4-4 16,0-4 0-16,3-1 1 0,1-9-6 15,1-4-12-15,8-1 11 16,7-3 4-16,5 1 0 0,1 5 6 15,1 3 0-15,-1 1 1 0,-4 3-3 16,0 3-3-16,-4 1-2 0,-1 1 2 16,-4 0 0-16,-4 0-1 0,-1 0 1 15,0 0-1-15,-4 0 1 0,0 0-1 16,0-5 30-16,-1 1-4 0,-5-2-17 16,1 4 4-16,1-1 2 15,0 2 3-15,1 0 8 0,-1 1-2 16,0 2-13-16,-1 4-10 0,-1 6-2 15,2 2 2-15,3 3 0 0,1 5-1 16,0 3-2-16,0 7 2 16,-2 2 0-16,0 3 1 0,-2 3 0 15,-1 1-2-15,-4 0 2 0,-1-1-1 16,-4-2 0-16,-4 1 0 0,-1-1 1 16,-3-2-2-16,-4-1 2 0,0 1 0 15,-4-5-1-15,1-3 0 16,4-2 3-16,3-9-3 0,6-7 0 15,5-10 1-15,5-11-2 0,6-15-15 16,6-12 11-16,10-14 5 0,13-11 0 16,9-2 3-16,9 0-3 0,9 6-2 15,4 7 2-15,2 6 0 16,1 9-44-16,-4 3-71 0,-5 11-284 16</inkml:trace>
  <inkml:trace contextRef="#ctx0" brushRef="#br0" timeOffset="258058.0595">9891 11145 531 0,'0'0'0'0,"0"0"103"15,0 0 11-15,0 0-22 0,0 0-23 16,0 0-40-16,0 0-22 0,0 0 2 15,-21 48 9-15,18-9 1 16,-2 10 5-16,2 10 9 0,-2 4 0 16,-2 9 1-16,-4-1 3 0,0-3-7 15,0-7 0-15,-1-1-5 16,-1-6-17-16,-1-2-5 0,1-2-4 16,0-8 2-16,2-9 2 0,5-9-4 15,-1-6 2-15,5-7 0 0,2-8-14 16,0-3-22-16,0 0-24 0,0-4-13 15,-1-11-10-15,1-5-44 16,-3-6-20-16,-2-3-43 0,3-2-110 0</inkml:trace>
  <inkml:trace contextRef="#ctx0" brushRef="#br0" timeOffset="258429.3177">9572 11681 465 0,'0'0'0'0,"0"0"105"0,0 0 16 15,0 0-21-15,0 0-32 16,0 0 9-16,0 0 6 0,0 0-41 16,0 0-17-16,330 26-16 0,-297-29-3 15,-6 0-4-15,1-1-2 0,-5-2 0 16,-5 0 3-16,-5-1-3 16,2 3-1-16,-10 1 1 0,1 1 0 15,-4 2-2-15,-2 9 2 0,-1 0 0 16,-7 4 48-16,-2 3-25 0,0 1-11 15,2 0-6-15,0 1-3 0,0-3-4 16,6-6 2-16,2 0 2 0,0-3-5 16,0-1 3-16,1-3-1 15,5-1 0-15,-1-1 0 0,3 0 7 16,-1-3-5-16,7-4 6 0,0-1-4 16,-1 4-5-16,5 2 2 0,-5 2 1 15,-1 0 0-15,0 5 2 16,0 5-2-16,-1 0-2 0,-3 0 0 0,1 1-108 15,-2-4-32-15,-1-5-58 16,0-2-40-16,1-5-108 0</inkml:trace>
  <inkml:trace contextRef="#ctx0" brushRef="#br0" timeOffset="258800.1359">10362 11650 615 0,'0'0'0'0,"0"0"141"15,0 0-3-15,0 0-45 0,0 0-30 16,0 0-18-16,0 0-10 0,0 0 4 16,0 0-6-16,-28 118-8 0,27-106-8 15,-6-1-2-15,3-1-2 0,0-1-7 16,-2-1-4-16,2-4 3 0,3-1-3 15,-2-3 0-15,3 0 4 16,3-1 0-16,2-9-12 0,5-3-1 16,10 1 9-16,3-5-4 0,1 3 1 15,2 4 4-15,-4 4 7 0,-1 4 13 16,-7 2-6-16,-2 7-1 16,3 5-1-16,-8 3-10 0,0 2-5 15,-4 1 0-15,4-1 0 0,-1-2-57 16,5-6-14-16,6-3-64 0,1-6-105 15,8-5-144-15</inkml:trace>
  <inkml:trace contextRef="#ctx0" brushRef="#br0" timeOffset="259179.7546">11128 11381 677 0,'0'0'0'0,"0"0"28"0,0 0 22 16,0 0 19-16,0 0-19 0,0 0 14 15,0 0-4-15,0 0-21 0,0 0 3 16,-238 312 3-16,234-271-5 0,4-6-7 15,9-5-17-15,5-5-9 0,5-8-4 16,5-5 1-16,2-8 6 16,7-4 21-16,2-13-6 0,2-7-6 15,3-7-9-15,-1-3-3 0,3-5-4 16,-8-4-3-16,-7-3 0 0,-7 2 7 16,-8 0-5-16,-11 2 3 0,-2 8-2 15,-18 6-2-15,-8 10 3 16,-7 9-8-16,-4 7-49 0,-6 11-3 15,0 8-37-15,3 5-50 0,6-1-73 16,8 0-135-16</inkml:trace>
  <inkml:trace contextRef="#ctx0" brushRef="#br0" timeOffset="259418.5577">11439 11373 1060 0,'0'0'0'0,"0"0"13"15,0 0 16-15,0 0 2 0,0 0 13 16,0 0 4-16,0 0-17 0,0 0-18 16,-427 345-11-16,346-288 2 15,0 1-5-15,4-1-34 0,5-1-24 16,8-7-8-16,7-5 1 0,4-5-35 15,7-3-95-15,7-7-182 0</inkml:trace>
  <inkml:trace contextRef="#ctx0" brushRef="#br0" timeOffset="261190.0551">13019 11525 404 0,'0'0'0'0,"0"0"16"16,0 0 35-16,0 0 0 16,0 0-15-16,0 0 5 0,0 0 22 15,0 0-22-15,0 0 9 0,8-36 7 16,-8 31-9-16,1 0-10 0,-1 2-5 15,2 2-7-15,-2-1 3 0,0 2 10 16,0-1-8-16,0 1-13 0,0 0-17 16,1 6-2-16,0 9 2 15,0 6 22-15,-1 8-14 0,0 4-5 16,0 5-1-16,0-1 0 0,-3 3 0 16,-2-5 0-16,-1-3 3 15,0-3 1-15,1-4-1 0,4-3-1 16,-2-3 1-16,2-4-5 0,1-3 1 15,0-3-1-15,0-1-2 0,0 1-12 16,4-4-82-16,2-2-67 0,1-3-41 16,-2-2-120-16</inkml:trace>
  <inkml:trace contextRef="#ctx0" brushRef="#br0" timeOffset="261461.6499">13262 11646 902 0,'0'0'0'16,"0"0"9"-16,0 0-6 0,0 0 12 16,0 0 19-16,0 0 8 0,0 0 6 15,0 0-21-15,-41 282-5 16,61-277 13-16,4-5 2 0,2-5-8 16,-2-11-4-16,-1-6-5 0,3-3-2 15,-3-1-4-15,-1-6-2 0,-3-1 1 16,-6-2 16-16,-5-3 1 15,-8 5-4-15,-4 5-12 0,-11 7-9 16,-1 11-6-16,-6 8-6 0,-4 6 0 16,1 13-29-16,1 6-60 0,5 4-36 15,4-4-59-15,7-1-185 0</inkml:trace>
  <inkml:trace contextRef="#ctx0" brushRef="#br0" timeOffset="261670.7984">13572 11981 1112 0,'0'0'0'16,"0"0"36"-16,0 0 36 0,0 0 11 16,0 0-41-16,0 0-31 0,0 0-10 15,0 0-2-15,0 0-1 0,27-116-11 16,-23 115-50-16,1 1-50 15,0 0-62-15,0 0-93 0,-4 0-121 16</inkml:trace>
  <inkml:trace contextRef="#ctx0" brushRef="#br0" timeOffset="262100.7725">13785 11531 821 0,'0'0'0'0,"0"0"116"0,0 0-10 16,0 0-29-16,0 0-40 15,0 0-23-15,0 0-1 0,0 0 5 16,-21 45 7-16,12-20 0 0,2 7-6 16,4-4-6-16,3-2-2 0,4-5-6 15,4-6-1-15,2 1 7 16,2-8-1-16,3-2-4 0,2-1-2 15,2-5-2-15,-2 0-3 0,0 0-6 16,1-7-42-16,0-4-52 0,0-1-13 16,-2-1-4-16,-2-5-39 0,-3-3 67 15,-2 0 35-15,-5-3 38 0,-2 2 15 16,-2 3 3-16,0 3 14 16,-4 4 56-16,-2 8 45 0,0 2 23 15,-2 2-47-15,1 12-25 0,-1 3-32 16,0 10-6-16,3 3 0 0,-3 4-2 15,2 1-2-15,1 2-4 0,3-2-4 16,2 1-9-16,0-2-5 0,5-3-4 16,1 0-17-16,-2-6-50 15,2 0-83-15,-2-5-62 0,1-5-177 16</inkml:trace>
  <inkml:trace contextRef="#ctx0" brushRef="#br0" timeOffset="262276.6116">14071 11966 979 0,'0'0'0'0,"0"0"105"15,0 0 4-15,0 0-24 0,0 0-56 16,0 0-25-16,0 0-4 16,0 0 0-16,0 0 0 0,29-83-49 15,-22 75-7-15,0 1-65 0,-3 1-117 16,0 1-106-16</inkml:trace>
  <inkml:trace contextRef="#ctx0" brushRef="#br0" timeOffset="262607.2897">14258 11576 863 0,'0'0'0'0,"0"0"48"15,0 0-13-15,0 0 8 16,0 0-5-16,0 0 3 0,0 0 0 16,0 0-4-16,75-51 0 0,-53 50-7 15,3 1-6-15,-2 0-7 0,-1 4-3 16,-1 2-7-16,-1 6-4 16,-7 1 1-16,-7 3-2 0,-4 3-4 15,-4 1 4-15,-10 3 5 0,-6 1-7 16,-3-1 0-16,-3 0 14 15,0-1-8-15,1 0 4 0,4 2-3 0,4-2-6 16,6-3 2-16,4 2-2 0,3-5-2 16,2-1 2-16,3-2 1 15,4-1-3-15,5-2-35 0,2-1-18 16,1-2-69-16,0-1-63 0,-4-3-184 16</inkml:trace>
  <inkml:trace contextRef="#ctx0" brushRef="#br0" timeOffset="262770.0561">14506 11966 1133 0,'0'0'0'0,"0"0"120"0,0 0-73 16,0 0-21-16,0 0-21 0,0 0-3 16,0 0-4-16,0 0-96 15,0 0 3-15,43-61-35 0,-33 56-133 16,-3 2-194-16</inkml:trace>
  <inkml:trace contextRef="#ctx0" brushRef="#br0" timeOffset="263298.8259">15126 11498 467 0,'0'0'0'15,"0"0"111"-15,0 0-7 0,0 0-11 16,0 0-18-16,0 0 0 0,0 0-15 16,0 0-16-16,0 0-2 15,-72-30 3-15,53 30-7 0,3 0-2 16,-3 5-5-16,-1 3-8 0,4 1-7 16,-2 6-4-16,3 1-5 0,3 2-6 15,4-1-2-15,6-1 2 16,2-3 1-16,3-2-2 0,8-4 0 15,7-3 7-15,3-4-5 0,3 0 0 16,-3-6-4-16,-1 1-27 0,-1 2 19 16,-5 0 3-16,-2 3 3 0,-3 11 2 15,-7 8 2-15,-2 6 0 0,-1 2 30 16,-7 5-26-16,-1 3-2 16,-1-3-1-16,1-2-1 0,2-2 0 15,4-6 0-15,3-3 1 0,3-5-1 16,5-2-2-16,2-5 2 0,0 1-122 15,-1-4-22-15,-3-3-66 0,-1 2-197 16</inkml:trace>
  <inkml:trace contextRef="#ctx0" brushRef="#br0" timeOffset="263685.7398">15524 11503 616 0,'0'0'0'0,"0"0"55"16,0 0 18-16,0 0-1 0,0 0-13 16,0 0-28-16,0 0-4 0,0 0-8 15,0 0-9-15,-150 34 6 0,141-27-2 16,7-1-7-16,2-3-4 0,2-3 5 15,7 0 0-15,3 0-3 0,-1-6-3 16,0 6-1-16,-1 0 0 0,-3 4 7 16,-4 11 42-16,-1 4 20 15,-2 7-6-15,-2 2-18 0,-5 1-10 16,2 0-3-16,-1-5-12 0,6-2-8 16,1-4-3-16,11-5-3 0,5-3-3 15,4-4-2-15,3-4 1 0,1-2-6 16,-1 0-24-16,-1 0-21 15,-2 4-34-15,-9 5-69 0,-1 2 3 16,-8 1-92-16,-3 1-451 0</inkml:trace>
  <inkml:trace contextRef="#ctx0" brushRef="#br0" timeOffset="264686.273">15488 11615 359 0,'0'0'0'0,"0"0"92"0,0 0-26 15,0 0-5-15,0 0 19 16,0 0 5-16,0 0-14 0,0 0 22 16,6-71 2-16,-6 64-19 0,0 3-8 15,-3-1-18-15,-1 5-27 0,-1 0-17 16,-5 0-8-16,1 5 4 15,-1 1 0-15,-1 1-3 0,2 3 2 16,-1 0 1-16,2 5-3 0,-6 2 2 16,5 4 3-16,-2 6-4 0,2 3 0 15,2 2 8-15,2 0-1 0,0 0-3 16,3-7-2-16,2-1-2 16,0-4 0-16,3-5 4 0,5-6-3 15,1 1 7-15,2-7 9 0,0-1 14 16,2-2 2-16,4 0-6 0,1-5-3 15,3-6 1-15,2-3-6 0,-1-4-2 16,0-2-3-16,2-2 0 0,-1 0 0 16,2-3 6-16,-3 0 2 15,1 1-4-15,-4 1-2 0,-8 1-6 16,-7 1-7-16,-4 1 4 0,0-1-4 16,-8 2-3-16,-5 2 0 0,-2 5 5 15,-5 3-6-15,4 5-3 0,-5 4 4 16,-2 7-21-16,1 9-23 15,-1 3-22-15,0 6-48 0,3-1-22 16,5 3-81-16,3-5-134 0,2-4-152 16</inkml:trace>
  <inkml:trace contextRef="#ctx0" brushRef="#br0" timeOffset="265028.3996">15670 11625 666 0,'0'0'0'0,"0"0"81"15,0 0 14-15,0 0-36 0,0 0-8 16,0 0-2-16,0 0-18 0,0 0-19 16,0 0 14-16,-23 24 23 0,18 14-7 15,-4 10-3-15,-4 3-7 0,-4 0-1 16,0 5 4-16,-3-2-4 15,4 0-7-15,0-5-12 0,2-5-6 16,3-1-4-16,0-8-4 0,1-6 4 16,5-2-2-16,0-5-8 0,2-7 1 15,2-6-2-15,-1-3-12 0,1-6-15 16,0 1-18-16,1-1-39 16,2 0 1-16,5-7 16 0,3 1-94 15,1-6-73-15,1 1-100 0</inkml:trace>
  <inkml:trace contextRef="#ctx0" brushRef="#br0" timeOffset="265532.5359">15074 11697 254 0,'0'0'0'16,"0"0"105"-16,0 0-54 0,0 0-13 16,0 0-9-16,0 0 12 0,0 0 17 15,0 0 23-15,0 0-9 0,23-101 4 16,-23 98 16-16,-3 3-27 15,-1 0-18-15,-3 8-9 0,3 11-12 16,-4 8 1-16,2 10 11 0,-2 7-12 16,-1 4-7-16,-2 2 3 0,4-1 1 15,-2-8 4-15,0 0 3 16,2-9-10-16,3-2-12 0,1-5-7 16,3-7 3-16,0-1-3 0,0-6-2 15,2-4-25-15,1-2-58 0,4-4-81 16,-1-1-47-16,0-12-137 0</inkml:trace>
  <inkml:trace contextRef="#ctx0" brushRef="#br0" timeOffset="269602.4457">16245 11524 941 0,'0'0'0'0,"0"0"12"0,0 0 29 16,0 0-22-16,0 0-13 16,0 0 4-16,0 0 20 0,0 0 9 15,-124 173-1-15,97-117-8 0,-4 5-10 16,-5 0-10-16,-4-2-4 0,2 3-3 15,-5-2 2-15,5-2-5 0,-1-6 0 16,1 0 0-16,1-6 5 0,2-3-6 16,1-9 2-16,6-2 0 15,6-5-2-15,5-5-93 0,7-4-67 16,5-5-113-16,3-5-32 0</inkml:trace>
  <inkml:trace contextRef="#ctx0" brushRef="#br0" timeOffset="269967.4635">16151 11972 824 0,'0'0'0'16,"0"0"19"-16,0 0 6 0,0 0 46 15,0 0-21-15,0 0-21 0,0 0-26 16,0 0 3-16,0 0 11 0,39-10 13 15,-18 14 2-15,-1-1 2 0,-2-1 9 16,0 2-2-16,-6 3-3 0,-4 0-15 16,-7 5-12-16,-1 5 4 15,-10 1 9-15,-7 3-11 0,-3 0-8 16,-3 3-5-16,-3-1 0 0,3-4 4 16,5-1-4-16,5-1-2 0,4 1 2 15,3-3-22-15,6 2 20 16,0 0 1-16,4-1-3 0,6 2 7 15,-1-5-4-15,6-2-1 0,-1 1 4 16,0-3-4-16,0-1-52 0,3-2-47 16,0-6-33-16,2 0-40 0,-1-10-114 15,-1-7-206-15</inkml:trace>
  <inkml:trace contextRef="#ctx0" brushRef="#br0" timeOffset="270272.8283">16476 12001 927 0,'0'0'0'0,"0"0"160"16,0 0-46-16,0 0-62 0,0 0-38 16,0 0-5-16,0 0-2 15,0 0 1-15,0 0 3 0,-11 105-3 16,11-85-4-16,6-3 0 0,3-2-2 16,4-8-1-16,1-3 5 0,4-2-5 15,-1-4-2-15,4-5-30 0,1-2-24 16,-4-5-39-16,0-4-24 15,-2-2-9-15,-2-2-47 0,-3 0 103 16,-4 4 66-16,-4 3 10 0,-3 5 42 16,0 5 68-16,-7 5 24 0,2 3-56 15,-1 7-20-15,2 7-18 0,1 6-7 16,-2 4-12-16,3 2-6 16,2 0-10-16,2 1-8 0,6-3-1 15,2-2 2-15,2-4-6 0,4 1-158 16,2-7-100-16,-2-3-228 0</inkml:trace>
  <inkml:trace contextRef="#ctx0" brushRef="#br0" timeOffset="271082.9491">17459 11792 654 0,'0'0'0'0,"0"0"23"15,0 0 3-15,0 0 6 0,0 0 25 16,0 0 14-16,0 0-9 0,0 0 0 16,-51 186 0-16,50-161-22 15,1-6-13-15,4-1-15 0,7-6-5 16,4-8-3-16,3-4 2 0,3-6 2 16,1-10 0-16,2-6-3 0,-1-3-1 15,0 0-3-15,-2 0 5 0,-5 4 2 16,-3 6 14-16,-6 8 18 15,-2 3-3-15,-1 4-22 0,0 9-15 16,0 7 0-16,0 6 6 0,-2 6-3 16,1-3-2-16,2 0 0 0,4-7 1 15,5-10-4-15,6-5-9 16,2-4 2-16,4-16-3 0,4-6-31 16,-1-2 5-16,-2-5 25 0,-3 4 8 15,-6-1 7-15,-4 1-1 0,-6 3-2 16,-2 6 2-16,-2 7 4 0,-4 5 7 15,1 5 9-15,-1 1-16 0,0 12-10 16,0 9 9-16,-2 6-4 0,-2 8 0 16,-2 4 0-16,-5 7 3 15,-1 5-3-15,-3 4 0 0,-2 1 12 16,0 3 3-16,-2-5-4 0,1-2-8 16,1-4-3-16,-3-3 0 0,2 0 3 15,-4-7-3-15,-1-4 0 0,1-7 4 16,0-9-5-16,3-7 2 15,4-6-1-15,1-6-10 0,4-13-1 16,4-16-21-16,6-9-14 0,3-13 22 16,14-8 14-16,9-9 4 0,8-8 4 15,10-4 3-15,3 5 3 16,8 3 26-16,-1 8 24 0,0 12 17 16,-3 6 9-16,-4 11-7 0,-4 7-14 15,-5 7-16-15,-3 7-13 0,-11 8-15 16,-8 5-9-16,-11 2-7 0,-5 9-3 15,-8 8 8-15,-13 7 0 0,-13 5-2 16,-13 8 3-16,-5 1-6 16,-6 1-45-16,2-1-51 0,0 0-47 15,5-7-169-15,0-1-188 0</inkml:trace>
  <inkml:trace contextRef="#ctx0" brushRef="#br0" timeOffset="293401.7504">1344 12725 745 0,'0'0'0'0,"0"0"135"16,0 0-46-16,0 0-29 0,0 0-28 16,0 0 1-16,0 0 3 0,0 0-2 15,-89-23 3-15,89 24-21 0,0 6-17 16,5 4-3-16,5 4 5 16,7 2 4-16,9-4-1 0,11 2 19 15,3-2 5-15,11-1-7 0,3-2-5 16,-3 6-3-16,3-2-2 0,-11 2-4 15,-4 0-2-15,-10 0-5 0,-11 0 0 16,-10 1 0-16,-8-1 9 16,-14 2 7-16,-14 2 17 0,-11-1-14 15,-5 2-15-15,-5-3 1 0,-3 0-3 16,-1 0 10-16,-3 2 10 0,7 1-13 16,3 3-10-16,12 1 2 0,11-1-2 15,0-2-34-15,6 0-24 16,9-3-74-16,7-5-139 0,1-8-112 15</inkml:trace>
  <inkml:trace contextRef="#ctx0" brushRef="#br0" timeOffset="293720.6023">1589 12669 851 0,'0'0'0'0,"0"0"-20"16,0 0 29-16,0 0 20 15,0 0 9-15,0 0 12 0,0 0 5 16,0 0 7-16,0 0-8 0,352 27 16 16,-314-3-14-16,-8 2-25 0,-10 2-10 15,-14 4 13-15,-6-2 3 16,-10 2-11-16,-14 2-6 0,-7-2-6 15,-10 0-7-15,-8 1-5 0,-9-1 3 16,-1-1-3-16,-1 2-3 0,8-4-5 16,13-3-68-16,6 1-52 0,8-4-48 15,9-5-74-15,0-3-306 16</inkml:trace>
  <inkml:trace contextRef="#ctx0" brushRef="#br0" timeOffset="294186.2495">2658 12712 654 0,'0'0'0'0,"0"0"189"16,0 0-100-16,0 0-43 0,0 0-2 0,0 0 6 16,0 0-10-16,0 0-2 15,0 0-14-15,-309 87-2 0,287-63-1 16,9-1-12-16,11 0-7 0,2 1-1 15,15-1 8-15,4-2-1 0,8 0-5 16,2-1 4-16,0-2 3 0,1-2-8 16,-4 0 6-16,-8-3 8 15,-5 1 11-15,-8-1-6 0,-4-2 2 16,-1 0 14-16,-8-1 12 0,-8 1-7 16,-9 2-16-16,-8 2-13 0,-5-2-6 15,-5 1-6-15,-3-4 4 0,0 0-4 16,3-3-2-16,6-3-49 15,13-1-36-15,12-3-37 0,11 0-39 16,3-2-101-16,11-5-199 0</inkml:trace>
  <inkml:trace contextRef="#ctx0" brushRef="#br0" timeOffset="294979.9862">2797 12916 980 0,'0'0'0'15,"0"0"0"-15,0 0 61 0,0 0-4 16,0 0-30-16,0 0-3 16,0 0 17-16,0 0-3 0,0 0-15 15,-49 231-3-15,49-220-8 0,7-5-13 16,4-4 1-16,5-2 0 0,2-7 8 16,5-6-4-16,0-5-1 0,3 2 1 15,2 0-5-15,0 6 2 16,1 3-1-16,-1 7-3 0,-5 0 6 15,-2 11-3-15,-3 0 0 0,0 2 0 16,-1-7-2-16,1-4-25 0,3-2 20 16,2-8 1-16,2-8-2 0,2-2-5 15,2-1-9-15,-3-2 6 16,-3 0 14-16,-7 7 1 0,-8 5 0 0,-5 9 2 16,-3 3 5-16,-6 12 18 15,-6 7-11-15,-7 8-9 0,-4 6 3 16,1-1-3-16,0-1-2 0,8-9 0 15,8-10 1-15,6-6-6 0,3-8-2 16,8-1 8-16,8-10 3 16,1-10 0-16,6-6 1 0,2-6-2 15,0-5 1-15,2-4 5 0,-1 0 2 16,1-3-4-16,0-5-1 0,-1-7-7 16,-2-6 0-16,-3-5 2 0,-3-4-5 15,-2 3-12-15,-1 5 10 16,-2 10 3-16,-3 11 0 0,-5 11 2 15,-6 9 1-15,-2 8 5 0,-1 12 10 16,-8 2 2-16,-5 14-15 0,-3 12-3 16,-1 14 1-16,-3 13-3 0,-1 12 2 15,0 8-2-15,5 8-1 0,6-3 0 16,9-6-1-16,3-7-4 16,15-12 4-16,6-10 0 0,4-11-4 15,8-10 3-15,5-12 0 0,1-6-6 16,3-8 9-16,2-13-1 0,-4-5 1 15,-1-5 2-15,-6-2 2 0,-8 2-4 16,-8 8 2-16,-12 7 13 16,-6 11 30-16,0 5 25 0,-8 9-34 15,-8 11-27-15,-2 8-4 0,-5 2-2 16,4-1-3-16,9-7 2 0,10-7-2 16,9-7-15-16,13-9 3 0,7-5 9 15,8-15 4-15,3-9 0 16,3-3 4-16,0-5-5 0,-2 2 2 15,-10 0 2-15,-12 2-4 0,-12 10 2 16,-7 4 11-16,-10 7 1 0,-9 4-6 16,-9 5-10-16,-6 9-8 0,-4 7-19 15,3 4-33-15,5 2-64 16,6-2-83-16,8-1-108 0</inkml:trace>
  <inkml:trace contextRef="#ctx0" brushRef="#br0" timeOffset="296099.4153">5749 12995 920 0,'0'0'0'0,"0"0"34"0,0 0 19 16,0 0 2-16,0 0-19 0,0 0-11 15,0 0-5-15,0 0-3 0,31 296 0 16,-41-254 0-16,0-7 5 0,-1-6 1 16,-3-8-11-16,2-4-5 15,0-5-1-15,2-8-1 0,0-4 0 16,5-7 2-16,-1-12-8 0,6-9-9 15,8-5 7-15,8-8-4 0,8 0 7 16,8-1 0-16,3 10-5 0,-1 9 6 16,2 11-2-16,-5 12-77 15,-1 0-1-15,1 11-18 0,-4-1-92 16,2-3-147-16,-1-3 59 0</inkml:trace>
  <inkml:trace contextRef="#ctx0" brushRef="#br0" timeOffset="296339.309">6176 13155 295 0,'0'0'0'0,"0"0"213"0,0 0-55 15,0 0-36-15,0 0 19 0,0 0-27 16,0 0-64-16,0 0-24 0,0 0-2 16,-25 172 4-16,20-135-7 0,5-4-6 15,8-14-5-15,8-8-2 0,7-11 13 16,7-16 4-16,9-12-6 16,6-8-2-16,-1-4 1 0,-3-5-5 15,-7 1-6-15,-11 3 2 0,-7 7 29 16,-12 5 24-16,-4 5-23 0,-14 7-21 15,-7 9-12-15,-7 8-6 0,-3 8 0 16,-7 15-56-16,2 5-25 0,3 1-42 16,9 0-37-16,11-8-27 15,11-6-334-15</inkml:trace>
  <inkml:trace contextRef="#ctx0" brushRef="#br0" timeOffset="296885.2556">6785 13175 1038 0,'0'0'0'15,"0"0"-27"-15,0 0 29 16,0 0 24-16,0 0-14 0,0 0-2 16,0 0 3-16,0 0 5 0,-32 144 14 15,27-126 9-15,5-4-4 0,0-4-10 16,2-6-16-16,6-4-4 0,1 0-3 15,4-3 7-15,1-9 4 0,2-2-3 16,4-2-3-16,1-1-6 0,0 5 6 16,-1 7 9-16,-2 5-2 0,-2 5-7 15,0 7-3-15,-2 4-2 16,-5-1-4-16,0-1 0 0,-1-3 0 16,1-6-18-16,3-5 9 0,8-13-1 15,1-10 6-15,5-5 4 0,-2-6 0 16,1 2-5-16,0-2 7 15,-4 0-3-15,-2 5-2 0,-3-3 6 16,-1 2-3-16,1-4 0 0,0-1-27 16,2-2 0-16,2-3-6 0,0-3 5 15,0-2 13-15,2-2-4 0,-5 2 13 16,0 5 7-16,-6 6-2 16,-4 12 2-16,-4 8 39 0,-3 9-1 15,0 5 1-15,-7 6-22 0,-4 10-18 16,-4 9 0-16,0 8 4 0,0 9-5 15,4 6 2-15,4 1 3 0,4 6-3 16,3-2 3-16,2 2-2 0,6-3 0 16,0-5 3-16,4-2-2 15,-2-5-3-15,1-3 0 0,1-5 2 16,-1-5-2-16,-3-8-33 0,2-6-26 16,-2-8-72-16,-1-5-8 0,-1-4-34 15,-3-6-99-15,-3-6-183 0</inkml:trace>
  <inkml:trace contextRef="#ctx0" brushRef="#br0" timeOffset="297214.0081">7183 13054 635 0,'0'0'0'0,"0"0"-19"0,0 0 108 16,0 0-43-16,0 0-39 15,0 0-6-15,0 0-1 0,0 0 0 16,0 0 48-16,387-11 0 0,-344 11-18 15,-4 0-17-15,-3-2-9 0,-5-2-4 16,-8 0 0-16,-1-1 4 0,-8-1-3 16,-5 3 4-16,-4 0 36 15,-5 3 60-15,0 0 7 0,-8 0-25 16,-6 3-43-16,-3 8-22 0,-3 6-11 16,-4 5-5-16,3 4 1 0,1 3-2 15,4 2-2-15,9 3 1 0,6-3-1 16,2-1-2-16,14-2 2 15,6-3 0-15,6-3-1 0,2-6 2 16,0-1 0-16,0-6-68 0,-1-2-29 16,-2-7-38-16,0 0-89 0,-1-4-15 15,-6-11-74-15</inkml:trace>
  <inkml:trace contextRef="#ctx0" brushRef="#br0" timeOffset="297306.2191">7863 13247 979 0,'0'0'0'15,"0"0"19"-15,0 0-22 0,0 0-142 16,0 0-175-16</inkml:trace>
  <inkml:trace contextRef="#ctx0" brushRef="#br0" timeOffset="298552.5607">9483 13197 604 0,'0'0'0'0,"0"0"164"0,0 0-46 15,0 0-29-15,0 0-31 0,0 0-11 16,0 0-15-16,0 0-18 0,-60-50-7 15,42 65 1-15,-4 7-4 0,-3 2 1 16,-2 5 0-16,3 2-4 0,4-1-2 16,6 2 2-16,9-9 1 0,5-5-2 15,2-8 0-15,9-7-1 16,6-3-3-16,6-4 7 0,5-8 5 16,6-4 3-16,3 0-2 0,4 2-1 15,-2 3-1-15,1 10-1 0,-4 1 4 16,-3 6-1-16,-2 6-3 15,-4-1-3-15,2-4-3 0,-3-1 0 16,-2-6 5-16,3 0-5 0,-2-9 0 16,0-2 3-16,-3-3-3 0,-4 0-1 15,0 1 0-15,-6 2-3 0,-5-3 6 16,-3 6-1-16,-4 5-1 16,-1 3 0-16,-10 3 2 0,-6 8-2 15,-2 6 0-15,-5 5 5 0,-4 3-4 16,3 0 3-16,-3 0-2 0,3-1 0 15,4-2 6-15,6-4 0 0,6-4 1 16,7-3 4-16,2-6-6 0,6 1-2 16,5-6 3-16,2 0 2 15,8-11 5-15,4-7 0 0,5-6-7 16,4-9-1-16,4-6 0 0,4-7-4 16,4-4-3-16,1-4 0 0,4-4 4 15,2-2-5-15,-4-5 2 0,-1-3 0 16,-10-5-1-16,-7 0 0 15,-7 1 4-15,-10-2-5 0,-5 9-11 16,-6 6 1-16,-3 13 3 0,-5 13 7 16,-6 12 1-16,-4 12 0 15,-2 9 0-15,-5 12 2 0,-9 20-4 0,-5 16 0 16,1 15 2-16,0 16 0 16,3 7-2-16,7 1 2 0,8-4 0 15,9-3-1-15,8-11 0 0,7-9-2 16,11-9 3-16,9-13 0 0,8-5-71 15,4-6-23-15,1-9-32 0,1 0-117 16,-5-5-93-16</inkml:trace>
  <inkml:trace contextRef="#ctx0" brushRef="#br0" timeOffset="299042.8235">10916 13140 485 0,'0'0'0'0,"0"0"340"0,0 0-206 16,0 0-38-16,0 0-4 16,0 0-24-16,0 0-21 0,0 0-10 15,0 0-10-15,-114-76-12 0,88 88-6 16,-7 8-2-16,-2 6 2 0,-1 9 7 15,-2 6-2-15,-1 5-5 0,7 1-6 16,7 1-1-16,5-4 0 16,9-9-3-16,8-7 2 0,3-10-1 15,12-13-5-15,9-5 8 0,5-12-1 16,8-16 1-16,6-11 5 0,5-12-6 16,2-5-2-16,5-7 0 0,0-4 4 15,5-3-5-15,-2-5 2 16,-3-5 1-16,-3-5-2 0,-14-3 0 15,-7 2-2-15,-9 12-4 0,-9 20 8 16,-8 18-2-16,-2 20 0 0,-5 14 0 16,-13 8 13-16,-7 20-12 0,-9 24 4 15,-8 20-3-15,-5 18-1 0,2 10 4 16,7-1-6-16,12-4 0 16,14-10 0-16,14-9-7 0,14-13-49 15,10-12-22-15,8-6-38 0,3-10-28 16,3-7 3-16,3-5-21 15,2-4-61-15,5-2 99 0,0-4-14 0</inkml:trace>
  <inkml:trace contextRef="#ctx0" brushRef="#br0" timeOffset="300346.7493">12123 13152 470 0,'0'0'0'15,"0"0"54"-15,0 0 41 0,0 0 30 16,0 0-54-16,0 0-10 0,0 0 8 15,0 0-12-15,0 0-12 0,146 0-3 16,-111-3-12-16,-2 0-20 0,1-2-8 16,-3 1 2-16,-4 1-6 0,-3 2-56 15,-1-1-54-15,-5 1-71 16,-4-1-145-16</inkml:trace>
  <inkml:trace contextRef="#ctx0" brushRef="#br0" timeOffset="301140.4606">12658 12975 824 0,'0'0'0'0,"0"0"55"0,0 0 54 16,0 0-51-16,0 0-15 16,0 0 9-16,0 0-6 0,0 0-13 15,0 0-13-15,22 308-8 0,-30-283-4 16,1-7 1-16,1-5-3 0,0-6-2 15,1-5 1-15,0-2-1 0,1 0-1 16,-3-4 2-16,3-7-7 0,0-6-9 16,1-3 7-16,5-2-1 15,7-2 1-15,9-1 5 0,1 0 0 16,5 2-2-16,1 7 2 0,-1 2 23 16,-4 8-2-16,2 5 2 0,-1 1 1 15,0 6 6-15,0 1-2 0,-2 2-13 16,0 2-3-16,2 1 2 15,-3 0-8-15,0 2-5 0,0-4 2 16,-1 2-3-16,0 2-2 0,0-5 2 16,2 1 2-16,-2-1-4 0,0 0-14 15,-1-2-7-15,-1-1-15 0,2 0 7 16,-1-5 4-16,2-1-2 16,1 0 1-16,-1-6-2 0,2-2 8 15,-2-4 20-15,0-2 1 0,-2 0 0 16,-1 0 0-16,-3-3 1 0,-1-1-1 15,-2 2 0-15,-8 0 17 16,2 4 4-16,-2 2 6 0,-1 2-4 16,-4 2-8-16,-3 6-5 0,-2 0-7 15,-3 8-4-15,-4 8 2 0,-3 9 0 16,-2 2-1-16,4 3 0 0,5 3 1 16,5-2-1-16,7-4-2 0,3 1 1 15,9-9-2-15,3-6 4 0,6-4-1 16,1-6 0-16,6-3 0 15,1-11 4-15,2-5 2 0,5-6 7 16,0-2-5-16,2-4-4 0,1-7 1 16,0-1-3-16,3-5-1 0,-2-5 3 15,0-1 0-15,-1-3-3 0,-2-5 2 16,-5 1-2-16,-5 0-1 16,-5-2 0-16,-7 1 3 0,-7 10-4 15,-2 9 2-15,-6 14-1 0,0 11 0 16,-6 11 0-16,-9 14 5 0,-4 14-4 15,-4 16 3-15,-5 9-3 0,5 6-2 16,3 3 2-16,9-2 2 0,8-3-4 16,3-5 2-16,6-6 1 15,5-4-3-15,2-6 2 0,0-4 1 16,-2-7-3-16,0-7-2 0,-4-6-9 16,-4-5-27-16,-1-4-13 0,-2-3-45 15,0-1-60-15,-5-10-90 0,-6-3-108 16</inkml:trace>
  <inkml:trace contextRef="#ctx0" brushRef="#br0" timeOffset="301281.1141">13553 13032 917 0,'0'0'0'0,"0"0"58"0,0 0-4 16,0 0-12-16,0 0-18 16,0 0-8-16,0 0-8 0,0 0-7 15,0 0-2-15,462-27-13 0,-396 30-52 16,-1 0-32-16,-1 0-53 0,0 2-181 15</inkml:trace>
  <inkml:trace contextRef="#ctx0" brushRef="#br0" timeOffset="302766.2075">9452 14093 368 0,'0'0'0'0,"0"0"86"15,0 0 2-15,0 0-25 0,0 0 10 16,0 0 13-16,0 0-28 15,0 0-8-15,-2-42 1 0,2 49-33 16,0 11-9-16,0 8 14 0,0 12 4 16,-1 4-4-16,0 0 15 0,-2 0-7 15,-1-3-7-15,1-5-6 16,1-4-6-16,-1-3-6 0,1-5-5 16,1-3 2-16,1-4-1 0,0-5-4 15,0-6-70-15,4-4-55 0,4-2-101 16,2-9-61-16</inkml:trace>
  <inkml:trace contextRef="#ctx0" brushRef="#br0" timeOffset="303069.4798">9665 14155 753 0,'0'0'0'15,"0"0"0"-15,0 0 0 0,0 0 5 16,0 0-4-16,0 0 16 0,0 0 33 15,0 0 15-15,0 0-20 16,-29 456-1-16,52-448-4 0,6-8-19 16,5-4-10-16,0-14-1 0,1-8 13 15,2-5 4-15,0-4-5 16,-6-2-8-16,-3-3 2 0,-9-2 11 16,-6 1 10-16,-9 0 6 0,-4 5-12 15,-4 7-4-15,-9 6-12 0,-6 12-8 16,-5 9-2-16,-3 4-5 0,-1 14 0 15,-3 4-41-15,5 3-53 0,6 2-79 16,6 0-34-16,5-5-103 0</inkml:trace>
  <inkml:trace contextRef="#ctx0" brushRef="#br0" timeOffset="303272.5008">10234 14565 1091 0,'0'0'0'0,"0"0"33"15,0 0 75-15,0 0-31 16,0 0-42-16,0 0-28 0,0 0-9 16,0 0-29-16,0 0-21 0,47-66-22 15,-42 56-33-15,-1 4-59 0,3 0-184 16,1-3-49-16</inkml:trace>
  <inkml:trace contextRef="#ctx0" brushRef="#br0" timeOffset="303523.6732">10665 14041 869 0,'0'0'0'0,"0"0"89"15,0 0-30-15,0 0 9 0,0 0-40 16,0 0-18-16,0 0 1 0,0 0 4 16,0 0 14-16,-94 198 6 0,86-168-3 15,7-3-13-15,5-7-14 16,8-5-2-16,5-5-1 0,4-8-4 16,0-2 4-16,1-3-1 0,0-7-2 15,-4-2-71-15,2-2-43 0,-2-1-67 16,-2-3-66-16,-2-3-35 0</inkml:trace>
  <inkml:trace contextRef="#ctx0" brushRef="#br0" timeOffset="303664.167">10807 14053 527 0,'0'0'0'0,"0"0"247"16,0 0-116-16,0 0-35 0,0 0-23 16,0 0-21-16,0 0-20 0,0 0-3 15,0 0-3-15,-68 343-17 0,69-307-7 16,7-4-4-16,3-2-174 15,2-3-43-15,-1-8-184 0</inkml:trace>
  <inkml:trace contextRef="#ctx0" brushRef="#br0" timeOffset="304091.9999">11304 14562 1160 0,'0'0'0'0,"0"0"5"0,0 0-1 16,0 0 16-16,0 0-17 0,0 0-5 16,0 0-41-16,0 0-57 15,0 0-29-15,87-35-24 0,-80 32-109 16</inkml:trace>
  <inkml:trace contextRef="#ctx0" brushRef="#br0" timeOffset="304835.6793">11670 14122 574 0,'0'0'0'15,"0"0"40"-15,0 0-5 16,0 0 14-16,0 0-17 0,0 0 2 15,0 0 8-15,0 0 15 0,0 0-5 16,130 11-5-16,-104 0-9 0,-2 5 8 16,-6 0-8-16,-7 2-6 0,-8 4-8 15,-4-1-6-15,-15 2 15 16,-5 4-6-16,-8-2-13 0,-3 2-8 16,0-2-1-16,4-5-3 0,7-2-2 15,11-4 0-15,9-1 10 0,3-3-12 16,15 0 4-16,4-1 9 0,6-3-11 15,2-2 0-15,2-4 5 0,2 0-6 16,1 0-59-16,-1-3-62 0,0 2-123 16,-4-4-117-16</inkml:trace>
  <inkml:trace contextRef="#ctx0" brushRef="#br0" timeOffset="305095.4828">12383 14574 813 0,'0'0'0'0,"0"0"262"16,0 0-105-16,0 0-68 0,0 0-36 15,0 0-24-15,0 0-13 0,0 0-6 16,0 0 1-16,-3-87-7 0,9 77-7 16,1 2-17-16,2 4-56 15,-5-2-63-15,4 5-20 0,-1 1-43 16,1-2-144-16</inkml:trace>
  <inkml:trace contextRef="#ctx0" brushRef="#br0" timeOffset="305474.9479">12808 14133 782 0,'0'0'0'0,"0"0"67"16,0 0 2-16,0 0-32 0,0 0 12 15,0 0 10-15,0 0-13 0,0 0-12 16,0 0 0-16,-188 293 7 0,187-258-15 16,3-7-10-16,13-7-8 15,9-7-7-15,7-6 4 0,7-8 2 16,4-14 12-16,6-8 7 0,4-9-10 16,1-6-2-16,-2-4-3 0,-2-1 5 15,-9-1 0-15,-11 1 8 0,-12 6 1 16,-15 1-4-16,-9 7-10 15,-16 4-7-15,-9 5-8 0,-11 9-29 16,-8 2-24-16,-5 7-36 0,-3 1-47 16,4 0-62-16,2-3-347 0</inkml:trace>
  <inkml:trace contextRef="#ctx0" brushRef="#br0" timeOffset="308896.7172">13826 13833 794 0,'0'0'0'16,"0"0"107"-16,0 0-72 0,0 0-5 15,0 0-2-15,0 0-2 0,0 0 22 16,0 0 1-16,-163 241-10 0,122-188-12 16,-2 2-8-16,-5 3-8 15,-5 1-6-15,-6 4-2 0,-2-3-4 16,-1 1 2-16,3-3 0 0,8-3-2 16,10-7-10-16,11-8 0 0,9-6-12 15,14-9-41-15,3-2-38 16,4-7-75-16,4-9-246 0</inkml:trace>
  <inkml:trace contextRef="#ctx0" brushRef="#br0" timeOffset="309257.4364">13619 14255 652 0,'0'0'0'0,"0"0"72"16,0 0 29-16,0 0-44 0,0 0 15 15,0 0-19-15,0 0-19 0,0 0 0 16,0 0 15-16,170-16 4 0,-150 18-16 16,-6 9-8-16,-9 5-10 0,-5 7-3 15,-13 4 1-15,-6 4-8 0,-9 3-3 16,-3-1-5-16,-4 3 2 0,-4-2-3 15,-3-1 0-15,4 3-6 16,2-2-8-16,12-2 2 0,10-5 12 16,14-2 0-16,4-5-8 15,12-4 3-15,6-4 0 0,3-6-4 16,3-2-7-16,2-4-17 0,2 0-28 16,-1-1-12-16,-4-5-51 0,2-3-135 15,-5-7-16-15,0-3-13 0</inkml:trace>
  <inkml:trace contextRef="#ctx0" brushRef="#br0" timeOffset="309583.3933">14061 14168 749 0,'0'0'0'0,"0"0"110"15,0 0-14-15,0 0-34 0,0 0-30 16,0 0-8-16,0 0 19 15,0 0 1-15,-51 298-9 0,65-268-15 16,5-14-11-16,2-6-6 0,3-10 2 16,4-6-5-16,0-13 0 0,1-4-63 15,-3-4 29-15,-4-4 16 0,-5-1 17 16,-4 1 1-16,-8 1 0 16,0 6 0-16,-5 9 3 0,0 7 1 15,-4 8 30-15,0 13-7 0,-6 12-5 16,0 8 4-16,-1 11-8 0,-3 4-10 15,2 4-3-15,1 0-5 0,1 1 0 16,6-6-48-16,4-8-28 0,0-6-64 16,3-4-67-16,1-7-141 15</inkml:trace>
  <inkml:trace contextRef="#ctx0" brushRef="#br0" timeOffset="310469.8998">16131 13608 627 0,'0'0'0'0,"0"0"99"0,0 0 25 16,0 0-18-16,0 0-36 16,0 0-45-16,0 0 21 0,0 0-2 15,0 0-9-15,-34 226-8 0,15-151-2 16,0 0 2-16,-3-1-6 0,1-5-10 16,1-1-2-16,4-4 1 0,-1-5-6 15,8-5-1-15,6-6 2 16,3-6-3-16,5-8-2 0,6-11 0 15,4-6 3-15,1-5-3 0,5-3 0 16,0-7-25-16,1-2-31 0,-2-7 4 16,-3-5-18-16,-1-5-45 0,-3-3-7 15,-6 0-47-15,-2-7-77 0,-5 0 2 16</inkml:trace>
  <inkml:trace contextRef="#ctx0" brushRef="#br0" timeOffset="310820.1655">15863 14141 559 0,'0'0'0'16,"0"0"44"-16,0 0 63 15,0 0-21-15,0 0-9 0,0 0-12 16,0 0 7-16,0 0-25 0,285 44-8 16,-233-44-12-16,-1 0-17 0,-6-5-8 15,-5-2-1-15,-8-1 2 16,-7 0-1-16,-5 0-1 0,-8 5 2 15,-3 3-2-15,-5 1 4 0,-3 9 27 16,-1 4 10-16,-1 4-8 0,-6 7-11 16,-3 0-15-16,0 2-6 0,-2 1 1 15,4-2-2-15,3-5-2 0,3-4 2 16,2-9 1-16,6-2-2 16,3-6 0-16,5 0 5 0,-1-3-5 15,3-4 0-15,1-5 0 0,0 2-29 16,0 1 5-16,-4 5-32 0,-2 0-80 15,0 4-32-15,-2 1-59 0,2 3-97 16</inkml:trace>
  <inkml:trace contextRef="#ctx0" brushRef="#br0" timeOffset="311081.1512">16753 14241 662 0,'0'0'0'0,"0"0"203"15,0 0-101-15,0 0-41 0,0 0-2 16,0 0 7-16,0 0-16 15,0 0-13-15,21 143-2 0,-24-128-16 16,-2-4-10-16,4-3-7 0,1-5 2 16,0-3-1-16,1-3 3 0,10-12-6 15,2-4 0-15,7-3-50 0,5-6 40 16,3 5 9-16,0 2 0 16,-1 5 2-16,-5 8 6 0,-7 8 16 15,-4 2 2-15,-6 9-7 0,0 7-7 16,-5 3-4-16,0 0-4 0,-2 1-5 15,1-5 4-15,1-2-3 0,5-6-37 16,8-1-18-16,3-6-44 0,3-2-68 16,6 0-45-16,-3-4-74 15</inkml:trace>
  <inkml:trace contextRef="#ctx0" brushRef="#br0" timeOffset="311483.1329">17653 13962 403 0,'0'0'0'0,"0"0"199"16,0 0-91-16,0 0-37 0,0 0-3 15,0 0-13-15,0 0-11 0,0 0-11 16,0 0-9-16,-154 154-1 0,130-104 21 16,3 2 11-16,5-4-6 15,8-3 2-15,8-9-15 0,7-3-12 16,12-14-6-16,9-4 2 0,9-8 4 16,3-7-4-16,6-12-7 15,1-11-5-15,-1-8 11 0,0-3 10 16,1-5-16-16,-1-3-7 0,-2-2 11 15,-3-3-9-15,-12 1-5 0,-11 0 1 16,-12-1-3-16,-10 1-2 0,-13 6 1 16,-11 10-1-16,-6 13-8 0,-10 12-4 15,-4 11-27-15,-5 13-33 16,-1 10-8-16,1 4-72 0,1-1-153 16,10 1-232-16</inkml:trace>
  <inkml:trace contextRef="#ctx0" brushRef="#br0" timeOffset="311724.0389">18201 13752 1094 0,'0'0'0'0,"0"0"0"0,0 0 99 16,0 0-80-16,0 0-13 15,0 0-4-15,0 0-2 0,0 0 0 16,0 0 5-16,-623 470-5 0,540-401 0 16,9-7 6-16,9-1-7 0,8-7-55 15,1-4-157-15,2-4-421 16</inkml:trace>
  <inkml:trace contextRef="#ctx0" brushRef="#br0" timeOffset="344756.0768">24288 11471 269 0,'0'0'0'0,"0"0"111"16,0 0-48-16,0 0-18 16,0 0-26-16,0 0-8 0,0 0 8 15,0 0-1-15,9 1-1 0,-9 0-3 16,1-1-2-16,-1 0 5 0,0 0 13 15,0 0 1-15,0 0 9 0,0 0 25 16,0 0-16-16,-1 0-16 0,0-1 0 16,-2-2-4-16,0 0 4 15,2-1 8-15,0-2-3 0,1 0-2 16,-1-1-2-16,0 1-4 0,1 2-6 16,-1-1-2-16,1-1-9 0,0-1-5 15,0 0-3-15,0 2 1 0,0-4-2 16,0 2 0-16,0-5 5 15,-3 1 1-15,3-2 0 0,-2-3 5 16,-1 0 1-16,1 0-1 0,-2-3 1 16,3 3 0-16,0-1-1 0,1 1 3 15,-1 3-6-15,0 0-6 0,1 0 0 16,0 2-3-16,0-2 0 16,0 3 2-16,0-4-3 0,0 3-1 15,0-5 3-15,0 1-2 0,0-1-2 16,0-2 0-16,0 2 8 0,0-1-8 15,0-1 0-15,0 0 6 0,0-3-4 16,0 1 4-16,1 1-2 16,0-2 3-16,0 0 0 0,0-1 3 15,1 2-2-15,1 1 0 0,-1 0-5 16,0 1-3-16,4-1 0 0,-4 3 5 16,1 1-6-16,-1 2 2 0,2 1 3 15,-4 2 1-15,2-5 6 0,-2 5-2 16,0-5-5-16,0 5 1 15,0-1-3-15,0 3-1 0,0-3 2 16,0-1-2-16,0 3-2 0,0-2 2 16,0 2-1-16,0 2-2 0,0 1 3 15,0 4-1-15,0 2 0 16,0 0-62-16,0 0-5 0,0 8-41 16,0 1-18-16,0 7-42 0,0 1-144 15,-5 1-46-15</inkml:trace>
  <inkml:trace contextRef="#ctx0" brushRef="#br0" timeOffset="345223.5418">24096 10865 555 0,'0'0'0'15,"0"0"174"-15,0 0-133 0,0 0-11 16,0 0 26-16,0 0 2 15,0 0-6-15,0 0-6 0,15-116-14 16,-8 95-10-16,1 0 13 0,0-4 11 16,-1-2-7-16,2-4-2 0,2-3-11 15,-2-5-7-15,2 0-4 0,3 1-5 16,-3 0-2-16,-3 2 6 16,-1 2 4-16,1 0-2 0,-4 6 5 15,0 0-2-15,1 2-3 0,-3 0-1 16,1 3 2-16,0 2 3 0,1 0-1 15,-4 4-1-15,1 1-6 0,0 2-1 16,1 1 3-16,0 2-5 0,0 5-4 16,-1 4 4-16,-1 0-7 15,1 2-4-15,2 7-1 0,4 9 1 16,5 12 2-16,1 4 0 0,0 6 7 16,6 4-7-16,0-3 0 0,2 3 4 15,0-5-5-15,1-3 2 16,-2-5 0-16,-4-2-1 0,3-4 0 15,-6-4 0-15,2-3-2 0,0 1 4 16,-5-5-1-16,-3-2-1 0,2-3 0 16,-4-1-2-16,1 0-21 0,1-2-9 15,-3 1-39-15,4-4-72 0,-2-1-75 16,-2 0-167-16</inkml:trace>
  <inkml:trace contextRef="#ctx0" brushRef="#br0" timeOffset="362155.6766">17248 8538 574 0,'0'0'0'0,"0"0"-85"15,0 0 83-15,0 0 4 0,0 0 15 16,0 0 7-16,0 0-13 0,0 0 16 16,1 15 11-16,-1-1-5 0,-1 1-3 15,-6 4 11-15,-4 6 9 0,0 5-12 16,-5 3-7-16,-2 4-4 16,-4 2-9-16,0-3-7 0,-1 2-1 15,-4-2-5-15,0 1-4 0,0-6 1 16,3 0 1-16,3-4 1 0,3-2 2 15,6-1 4-15,3 0-2 0,6-4 0 16,3 1 3-16,5 1-1 0,4-2-1 16,2-1-6-16,2 0-1 15,1-1 0-15,1-5 0 0,2 1 2 16,-1-3 3-16,-1-2 6 0,2-1 0 16,-1-1-2-16,4 0-1 0,3-2-2 15,6 2-3-15,5 0 0 0,3 2-3 16,7 1-3-16,4 1 2 15,-1 1 0-15,2 2-1 0,1 4-1 16,0-2 2-16,5 2 2 0,4-1-1 16,4 3 0-16,4-3-4 0,4 0 3 15,3 0 0-15,2-2-2 0,3 2-8 16,1 3 2-16,2-1 4 16,1 0 4-16,-7 1-2 0,-2 4 0 15,-2 1 1-15,-5-2 0 0,-1 4 0 16,0-2-5-16,4-2-10 0,-2 1-32 15,-1-2 2-15,0-4-11 0,-5 1-8 16,0-2 41-16,-3-2 21 0,1 0 2 16,-4 1 0-16,-3-4 1 15,-5 2-1-15,-5 3 0 0,-3-1 0 16,-4 1 0-16,1 2 0 0,0 0 1 16,-4-4-1-16,-3 1-1 0,-6-4 1 15,-2-3-23-15,-2 0 19 0,-6-4 5 16,4-3 0-16,-4-2 1 15,4 2 4-15,0 1 2 0,5 3-1 16,-1 0-5-16,1-4-3 0,-2 4 1 16,-1 3 0-16,-1-4 0 0,-1 3 0 15,1-2 0-15,-5-3 0 0,-2-1 0 16,-5 0 1-16,-4-2-1 16,-2 0 69-16,-1-4-1 0,0 0-22 15,1 1-28-15,0-4-10 0,0 1-6 16,3-5-1-16,-3 3-1 0,2-4 0 15,-1-1-5-15,6-2 5 0,-1-2 0 16,6-4 0-16,0-4-1 0,1 1 1 16,7-6 0-16,1-1 0 15,3-4 2-15,5 0-1 0,-2 0-1 16,3 1 0-16,1 3 0 0,-2 2 1 16,-1 6-1-16,-5 3-1 0,-6 2 1 15,-9 4 0-15,-4 2 1 16,-5 3-1-16,0 0 0 0,-7 6-10 15,-4-4 6-15,-1 3-3 0,-4-1 8 16,-4 2 0-16,-1-3-2 0,2-1 2 16,-1 0 1-16,-4-3-2 0,-2 0 7 15,0-2 11-15,-6 0-1 0,-3-2-3 16,-6-2-3-16,-9-1-4 16,-6-6-5-16,-13 1-2 0,-1-6 0 15,-5 2-65-15,2-2 44 0,1 2 2 16,3-1-12-16,-2 1 22 0,-3-1 9 15,-9 0 0-15,-11-4 2 0,-8 2-2 16,-11 0 22-16,-4-3-5 0,0-3 2 16,-8-2-5-16,-3-4-6 0,-2-1-2 15,-1-1-4-15,1 2-1 16,3 1-2-16,4 5 0 0,4 5 1 16,11 0 0-16,5 7-15 0,9 2 0 15,13 5 2-15,11 4 9 0,14 6-33 16,8 3-146-16,6 0-201 15</inkml:trace>
  <inkml:trace contextRef="#ctx0" brushRef="#br0" timeOffset="363730.4423">17341 8922 635 0,'0'0'0'0,"0"0"52"16,0 0 28-16,0 0-4 0,0 0-36 16,0 0-32-16,0 0 4 0,0 0 10 15,-25 39 20-15,14-13 2 0,2-3-1 16,-1-1-7-16,3 0-15 15,2-2-13-15,1-4-2 0,0 0-3 16,2-3 0-16,-2-1-3 0,3-2 0 16,-1-5 5-16,1 0-6 0,1-3 1 15,0-1 0-15,5 4-80 0,8-5 2 16,2 0-63-16,8-6-217 16</inkml:trace>
  <inkml:trace contextRef="#ctx0" brushRef="#br0" timeOffset="364101.8864">17657 9006 710 0,'0'0'0'0,"0"0"34"16,0 0 50-16,0 0-36 0,0 0-29 16,0 0 3-16,0 0 0 0,0 0 2 15,0 0-1-15,-190 23 0 0,171-14 1 16,5 0 4-16,6-1-12 15,6-2-5-15,2 1-4 0,0-3 3 16,8 0-3-16,2-1 1 0,3-2 2 16,0 0-3-16,5-1-6 0,0-3 2 15,2-1-1-15,1-4-3 0,0 2 2 16,-2 1-1-16,-2 3 0 16,-5 2-6-16,-3 0 4 0,-3 8-6 15,-3 6 6-15,-3 4 2 0,-2 2 0 16,-5 2 19-16,-2-4-9 0,0 1 1 15,4-4-2-15,4-3-5 0,1-3-2 16,6-1 3-16,6-2-3 16,1-2-4-16,3 1-42 0,-3-4-39 15,-1 2-77-15,-3 0-13 0,-4-1-68 16,-3-2-89-16</inkml:trace>
  <inkml:trace contextRef="#ctx0" brushRef="#br0" timeOffset="364406.0157">17810 9025 721 0,'0'0'0'16,"0"0"8"-16,0 0 20 16,0 0 21-16,0 0 6 0,0 0 8 15,0 0-19-15,0 0 2 0,0 0-8 16,124 65-14-16,-109-52-8 0,-6 0 7 15,-5 0 5-15,-4 2-1 0,-8-3 2 16,-10 0 0-16,-6 1-8 0,-8 0-8 16,-2 1-4-16,2 0-6 15,5 1-4-15,6-1 2 0,9 3 0 16,9-6-1-16,6 3 0 0,10-3 5 16,8-1-3-16,3 0-4 0,3-1-2 15,5-1 3-15,-2-2-24 0,-3 1-33 16,-3-4-71-16,-2-1-52 0,-5 1-116 15</inkml:trace>
  <inkml:trace contextRef="#ctx0" brushRef="#br0" timeOffset="364680.0316">18153 9363 944 0,'0'0'0'16,"0"0"161"-16,0 0-63 0,0 0-47 16,0 0-37-16,0 0-10 0,0 0-4 15,0 0 0-15,0 0 0 0,56-50-1 16,-56 50-16-16,0 1-23 15,-3 4-3-15,-5 1-73 0,-1 1-61 16,0-1-221-16</inkml:trace>
  <inkml:trace contextRef="#ctx0" brushRef="#br0" timeOffset="364973.4815">18435 9210 639 0,'0'0'0'16,"0"0"57"-16,0 0 2 0,0 0-3 15,0 0 0-15,0 0-17 0,0 0 0 16,0 0-13-16,-75 203-10 15,71-186 0-15,1-1 3 0,0-2-9 16,3-2-7-16,0-2-2 0,0-1 2 16,3-1-2-16,-1-6-2 0,6-2-76 15,-2 0-31-15,3 0-150 16,1-4-107-16</inkml:trace>
  <inkml:trace contextRef="#ctx0" brushRef="#br0" timeOffset="365310.5402">18716 9263 554 0,'0'0'0'0,"0"0"89"16,0 0-7-16,0 0-24 0,0 0-10 16,0 0-17-16,0 0-11 0,0 0 0 15,0 0 5-15,-155 129 4 0,140-109-1 16,6-1 3-16,6 0-7 15,3-3-9-15,0 0-6 0,8-5-1 16,6-5-2-16,1-1 4 0,6-2 11 16,1-3-7-16,2 0-9 0,0 0 2 15,-2-7-5-15,-3 0 4 16,-5-2 0-16,-5-1 11 0,-4 1 22 16,-5-1 4-16,-2 4-4 0,-10-3-15 15,-6 5-22-15,-5 3-1 0,-3 1-2 16,-2 5-3-16,2 4-19 0,3 2-71 15,7 1-37-15,5 0-19 0,5 0-175 16,5-7-115-16</inkml:trace>
  <inkml:trace contextRef="#ctx0" brushRef="#br0" timeOffset="366335.9524">18953 9360 828 0,'0'0'0'0,"0"0"5"0,0 0 32 16,0 0 27-16,0 0-21 0,0 0-20 15,0 0-8-15,0 0-1 0,0 0-6 16,-125-16-4-16,116 23 0 16,5-1 3-16,2 0-1 0,0-1 0 15,2 3-2-15,0-2 2 0,0 2-4 16,0-3 12-16,0 1 8 0,0-1 2 15,1-2-1-15,2-1 3 0,-2-1 4 16,-1 1-6-16,1-1-7 0,-1 1-3 16,0-2-6-16,0 0-3 15,0 0-3-15,0 0 2 0,0 0-3 16,0 0 0-16,0 0 0 0,0 0-2 16,0 0 0-16,0 0 2 0,0 0-1 15,0 0 0-15,0 0 0 0,0 1 4 16,0 0-2-16,1 0 1 0,0-1 0 15,-1 1-1-15,0-1 1 16,0 0 0-16,0 0-1 0,0 0 1 16,0 0-2-16,0 0 0 0,0 0 1 15,0 0-2-15,0 0 0 0,0 0 0 16,1 1 1-16,0 1-1 16,1 0 0-16,-1-2 2 0,1 2-3 15,-1-1 2-15,0 0-1 0,-1 0 0 16,1-1 0-16,-1 1 0 0,0-1 0 15,0 0 10-15,1 0-3 0,1 1-2 16,1 1 1-16,0-1-3 0,-1 0-2 16,0 1 0-16,1-1 0 15,-3-1-2-15,0 2 2 0,0-2-2 16,0 1-2-16,0-1 5 0,0 0-1 16,1 0-1-16,0 0 0 0,1 0 7 15,0 0-3-15,-2 1 4 0,1 0-1 16,0-1-4-16,1 1-1 15,0 0-2-15,-1 1 0 0,-1-2-2 16,0 0 2-16,0 0-9 0,-2 0 9 16,-1 4 0-16,1-2 0 0,1-1 2 15,0 1 0-15,1-2-3 0,0 0 2 16,0 2 2-16,0-2-2 16,0 1 4-16,2 0 1 0,1 0-1 15,1-1 3-15,2 0-4 0,-1 2-3 16,0 1 1-16,-1 3-2 0,1 0 0 15,-2 2-2-15,0 5 5 16,0 3-3-16,2 0 0 0,-3 2 13 0,-1 2 1 16,0 0 1-16,-1-2-3 15,0-1-3-15,0 0-2 0,-2-3 1 16,0-1-5-16,-3-4 1 0,1-1 0 16,-4-3 0-16,-2-4 3 0,-5 2 2 15,0-2-6-15,-5-1 3 0,0 0-5 16,2-1-2-16,-2-5 2 15,6 1 2-15,-1-1-4 0,5 1 2 16,5-2-1-16,3-2-4 0,2 0 4 16,10-3 0-16,7-1-6 0,8-4 8 15,11 3-3-15,4-4-1 0,6-1 4 16,1-1-1-16,-4-1-2 16,-2 0 0-16,-8-1 1 0,-7 3 0 15,-3 1 0-15,-5 1 3 0,-7 5-4 16,-7-1 2-16,-4 4 2 0,-2 1-3 15,-9 4-9-15,-5 1 0 0,-3 2 0 16,-9 1 8-16,-4 7-29 16,0 0-55-16,-7 5-38 0,0 1-80 0,1-2-131 15,5 1-250-15</inkml:trace>
  <inkml:trace contextRef="#ctx0" brushRef="#br0" timeOffset="366922.3391">19049 9689 614 0,'0'0'0'0,"0"0"41"16,0 0 6-16,0 0-30 0,0 0-16 15,0 0 1-15,0 0-3 0,0 0 0 16,0 0-7-16,21 5 3 15,-10-3-1-15,-2-1-75 0,1-1-125 16</inkml:trace>
  <inkml:trace contextRef="#ctx0" brushRef="#br0" timeOffset="367337.9597">19540 9490 691 0,'0'0'0'0,"0"0"172"15,0 0-72-15,0 0-52 0,0 0-24 16,0 0-4-16,0 0-3 0,0 0-6 16,0 0-3-16,-114 63 3 0,94-41 1 15,0 4 1-15,4 1 0 0,0 2-7 16,3 0 1-16,4-3 3 15,3 2-3-15,6-6-1 0,0-5 1 16,4-1-2-16,7-4-2 0,3-1 0 16,6-1 0-16,3-5-1 0,3-3 0 15,2-2 0-15,-4 0 0 0,2 0-1 16,-5-7 1-16,-2-3-3 16,-7-2 2-16,-3 2 3 0,-5 0-1 15,-4 0 2-15,-3 2-4 0,-10-1 15 16,-8 1-4-16,-5 4-1 0,-3 4-4 15,-1 0-6-15,5 2-2 0,3 5 1 16,5 1 0-16,5 3 0 16,4 1-72-16,8 1-9 0,2-1-26 15,9-2-75-15,7-2-118 0</inkml:trace>
  <inkml:trace contextRef="#ctx0" brushRef="#br0" timeOffset="367599.7744">19799 9743 692 0,'0'0'0'15,"0"0"69"-15,0 0 30 0,0 0-29 16,0 0-19-16,0 0-13 16,0 0-8-16,0 0-2 0,-95 75 8 15,95-62-4-15,8-6-4 0,8 1 23 16,5-8-11-16,8 0-11 0,4-6 1 15,3-3-12-15,-1-3-10 0,-4 3-4 16,-6-5 1-16,-8 0-3 0,-7-1-3 16,-7-1 1-16,-5 5 0 15,-14-3-99-15,-9 1-86 0,-10 3-115 16,-10-4-349-16</inkml:trace>
  <inkml:trace contextRef="#ctx0" brushRef="#br0" timeOffset="390706.552">10872 8019 648 0,'0'0'0'0,"0"0"166"16,0 0-44-16,0 0-35 0,0 0-19 16,0 0-8-16,0 0-39 0,0 0-5 15,-7 21 3-15,-3 21-1 16,1 11-2-16,1 9-1 0,1 0-4 0,0-1-5 15,6-6 5-15,1-5 5 16,6-8 1-16,0-5-8 0,4-7-7 16,-1-3-1-16,0-5 0 0,0-5 1 15,-4-4-4-15,-3-7-30 0,2-4 5 16,-4-2-13-16,0-5-5 16,-4-6-43-16,-3-6-15 0,-3-4-31 15,-1-5-5-15,0-2-6 0,1-2 8 16,-2 4 63-16,1 1 33 0,-1 5-22 15,-4 1 32-15,3 5 33 0,0 1 23 16,1 4 12-16,1 5 13 0,6 1 66 16,1 3-11-16,4 3-11 15,0 10-12-15,0 9 0 0,7 12 4 16,3 4-8-16,2 5-21 0,3 1-14 16,-1-8 23-16,6 0-14 0,-1-8-12 15,2-7-3-15,-3-7-13 16,1-5-8-16,-1-7-4 0,-1-2-1 15,5-8 4-15,2-14 5 0,2-6-10 16,6-8-7-16,3-6-6 0,3 1-91 16,-5 1-94-16,-5 5-225 0</inkml:trace>
  <inkml:trace contextRef="#ctx0" brushRef="#br0" timeOffset="391678.7599">10992 8990 704 0,'0'0'0'0,"0"0"33"0,0 0 30 15,0 0-4-15,0 0-7 0,0 0 12 16,0 0-9-16,0 0-3 0,0 0 2 16,-23 269-10-16,23-243-12 0,2-5-10 15,4 1-7-15,-2-6-7 16,3-1-2-16,-4 1-3 0,4-3-1 16,-3 0-3-16,2 0 2 0,-2-1-2 15,-2-5-20-15,0-2 7 0,0-1-20 16,-2-3-30-16,0-1 11 15,0 0-1-15,-3-4-103 0,2-4-80 16,0-4-68-16</inkml:trace>
  <inkml:trace contextRef="#ctx0" brushRef="#br0" timeOffset="391974.1764">11491 9047 290 0,'0'0'0'0,"0"0"43"0,0 0-30 15,0 0-8-15,0 0-6 0,0 0-21 16,0 0-52-16</inkml:trace>
  <inkml:trace contextRef="#ctx0" brushRef="#br0" timeOffset="392500.3979">11501 8983 462 0,'0'0'0'0,"0"0"65"0,0 0-3 16,0 0 2-16,0 0 0 16,0 0-16-16,0 0-5 0,0 0 3 15,-26-57-9-15,21 53-2 0,-2 1 8 16,-1 1-7-16,-3 2-7 0,-2 0-9 15,-2 5-9-15,-4 8-5 0,-3 3 1 16,-1 1-4-16,2 3 2 0,-1 1-1 16,7 1-1-16,4 0 4 15,4-3 4-15,7-2 2 0,2-3-1 16,10-4 3-16,2-4-3 0,4-1-2 16,6-5-7-16,0 0 0 0,1-6 0 15,0-5-1-15,-3 3 0 0,-2-1 0 16,-4 2-2-16,-4 7 0 15,-2 10 0-15,-4 10 18 0,-4 10 12 16,-2 3-10-16,-3 5-12 0,-3-1-4 16,1-2-3-16,1-6-2 0,4-4-5 15,1-8-16-15,7-3-30 0,3-9-6 16,-2-3-6-16,1-2-35 16,1-4-21-16,-4-8-44 0,1-1-63 15,-5-5-4-15</inkml:trace>
  <inkml:trace contextRef="#ctx0" brushRef="#br0" timeOffset="392757.3736">11612 8987 790 0,'0'0'0'0,"0"0"77"0,0 0-52 16,0 0 30-16,0 0-4 0,0 0-9 15,0 0 0-15,0 0 1 0,0 0-1 16,209 29-18-16,-184-19 0 15,-11 5 3-15,-7 1 2 0,-7 5-1 16,-13 1 0-16,-11 4-8 0,-7 4-6 16,-6 0-7-16,0 0-3 0,3 0 3 15,6-5-4-15,12-3-4 16,16-5 2-16,8-3-2 0,21-7-5 0,12-1-19 16,6-5-27-16,5-1-66 15,-2 0-58-15,-4 0-136 0</inkml:trace>
  <inkml:trace contextRef="#ctx0" brushRef="#br0" timeOffset="392918.8379">12044 9412 1096 0,'0'0'0'16,"0"0"0"-16,0 0 104 0,0 0-67 15,0 0-26-15,0 0-8 0,0 0-6 16,0 0-62-16,0 0-40 15,113-38-48-15,-99 29-142 0,0 1-114 16</inkml:trace>
  <inkml:trace contextRef="#ctx0" brushRef="#br0" timeOffset="393242.3712">12480 8932 700 0,'0'0'0'16,"0"0"145"-16,0 0-57 0,0 0-7 16,0 0-31-16,0 0-9 0,0 0 21 15,0 0-7-15,0 0-12 0,-19 140 3 16,11-96 5-16,-1 4-19 15,-3 0-4-15,0-3 1 0,2-1-11 16,0-4-7-16,2-5-10 0,2-4 2 16,2-5-3-16,3-5 0 0,1-7-15 15,0-2-14-15,5-7-30 16,3-2-5-16,4-3-30 0,-2 0-57 16,5-6-47-16,-1-4-181 0</inkml:trace>
  <inkml:trace contextRef="#ctx0" brushRef="#br0" timeOffset="393673.6748">12828 8955 886 0,'0'0'0'0,"0"0"60"0,0 0-5 0,0 0-5 16,0 0-8-16,0 0-4 15,0 0-9-15,0 0-1 0,-121 128-13 16,117-106-2-16,2-2-1 0,-3-1 2 16,2-1 7-16,-1-2 2 0,2-1-2 15,0-1-6-15,2 0 3 0,0 2 0 16,0 0-3-16,2 3-2 16,5 1-2-16,1-1-2 0,3 0 0 15,-2-5-2-15,2-1-5 0,0-2 0 16,1-4 2-16,2-6-2 0,-1-1 3 15,4 0 6-15,1-7-5 0,2-3-6 16,-1 0 0-16,-1-1 3 0,-1 1-3 16,-3 0 0-16,-4-1 2 15,-3 3-2-15,-4-2 0 0,-3 2 6 16,0-2-4-16,-6 1 1 0,-6-2-2 16,-2 3-2-16,-9 2 2 0,-6 3-1 15,-2 3 0-15,-3 7-2 0,2 8 1 16,2 4-14-16,3 2-38 15,3 3-31-15,9-1-125 0,2-7-158 16</inkml:trace>
  <inkml:trace contextRef="#ctx0" brushRef="#br0" timeOffset="394477.0455">13418 8888 397 0,'0'0'0'0,"0"0"102"15,0 0-9-15,0 0 16 0,0 0-32 16,0 0-22-16,0 0 2 16,0 0-18-16,0 0-4 0,-139 100 16 15,139-81-12-15,4 5-7 0,9 1 16 16,4 1 0-16,6 5-17 0,1-1-3 15,1-2-7-15,1 0-8 0,-3-3-7 16,-3-2-3-16,-3-2 1 0,-5-7-4 16,-2-2 0-16,-8-5 3 15,-2-3 6-15,0-3 11 0,-7-1 13 16,-6-2-4-16,-7-10-20 0,-3-4-6 16,-1-7-3-16,0-4 0 0,7 0 4 15,4-3-5-15,7 2 2 16,6 0-2-16,2 6-4 0,6 2 7 15,-4 3-2-15,-2 5 0 0,-2 2 0 16,-4 4 2-16,-8 6-4 0,-1 0-21 16,-8 5-14-16,2 6-45 0,2 2-40 15,4 1-23-15,12 0-73 0,2 0-30 16,8-1 30-16</inkml:trace>
  <inkml:trace contextRef="#ctx0" brushRef="#br0" timeOffset="394747.1872">13772 9349 944 0,'0'0'0'16,"0"0"181"-16,0 0-64 0,0 0-51 16,0 0-37-16,0 0-25 0,0 0-2 15,0 0-3-15,0 0-6 0,24-57-9 16,-24 57-13-16,0 0-62 0,3 3-43 16,-3 3-41-16,-1 0-207 15</inkml:trace>
  <inkml:trace contextRef="#ctx0" brushRef="#br0" timeOffset="395606.1446">13468 8956 324 0,'0'0'0'0,"0"0"62"0,0 0-20 16,0 0-6-16,0 0 9 0,0 0 6 15,0 0 9-15,0 0 7 0,-120 13-8 16,109-8 6-16,3 1-3 16,1 1-29-16,-2 0-9 0,0 5 5 15,-1 0 6-15,1 1-4 0,3 0 3 16,-1 3-8-16,3-2-7 0,-1 2 6 15,2-2 2-15,3 0 7 0,0 0 1 16,0 0-11-16,2 1-9 0,3-5-6 16,-3 2-4-16,3-2-3 15,-1-3-1-15,-3 4 2 0,2-4-2 16,0 6-1-16,2-1 0 0,-1-1 11 16,4 3 1-16,-2-4 0 0,5 1-4 15,-1 1-2-15,1-2-2 16,2-2 1-16,-1-3 0 0,3-4 5 15,0-1 5-15,0 0 0 0,2-1 1 16,1-4 0-16,-1-2-1 0,0-2-5 16,0-1-5-16,-1 1-2 0,0-4 0 15,0 1 0-15,-3 2-2 0,4-4 1 16,-6 1-1-16,-2 2 3 16,-2-1 6-16,-1 1 4 0,-4 2 3 15,-2-2 3-15,-1 3 1 0,-9-1-9 16,-5 3-3-16,-4 5-5 0,-4 1-3 15,-2 5 2-15,-4 6-3 0,-1 0 0 16,2 4 0-16,1-1 0 0,2 2-33 16,4 0-6-16,3-1-13 15,8 0-20-15,4-3-4 0,5 0-45 16,1-2-76-16,9-1-55 0,4-6-107 16</inkml:trace>
  <inkml:trace contextRef="#ctx0" brushRef="#br0" timeOffset="397008.1154">13467 8928 467 0,'0'0'0'0,"0"0"131"0,0 0-64 15,0 0-4-15,0 0 4 0,0 0-13 16,0 0-8-16,0 0 0 0,0 0-20 16,-4-93-8-16,1 87-2 15,-2 1-5-15,0 1 3 0,-1 1-1 16,-1 3 0-16,1 0 8 0,1 0 4 15,-1 0-4-15,-4 2 0 0,-2 8 2 16,-2 4-2-16,-4 6 1 0,-1 5 8 16,1 1-3-16,2 2-2 15,5-1-2-15,6 0-5 0,4-4-9 16,1-5-3-16,6-4 1 0,5-5-4 16,3-5 7-16,6-4 19 0,6-4 8 15,7-10 5-15,7-4-20 0,0-4-11 16,2-6-3-16,-5-3-1 15,-2 0-2-15,-9-1 0 0,-7 3 1 16,-7 5-1-16,-6 6 2 0,-6 6 5 16,-16 6-3-16,-6 5-11 15,-9 2 1-15,-5 12 1 0,0 7 0 0,3 1-44 16,5 1-7-16,6 6-15 16,6 3 2-16,2 3-47 0,2 6-101 15,2 2-49-15,-2-5-90 0</inkml:trace>
  <inkml:trace contextRef="#ctx0" brushRef="#br0" timeOffset="397378.6741">13418 9271 645 0,'0'0'0'15,"0"0"166"-15,0 0-53 0,0 0-26 16,0 0-10-16,0 0-7 0,0 0-30 16,0 0-7-16,-80-11 2 0,63 30-8 15,0 3-6-15,4 1-3 0,4-3 1 16,6 1-7-16,3-4-7 16,0-5 4-16,7-3 0 0,6-3 8 15,4-6 2-15,5 0 1 0,4-9 11 16,3-4-3-16,1-5-14 0,-2 0-9 15,-1-3 0-15,-6 1-1 0,-3-1 7 16,-10 1 6-16,-8 1 0 0,-3 1-1 16,-13 4-7-16,-10 6-10 15,-5 6-3-15,-10 2 2 0,0 10-28 16,4 4-47-16,4 1-5 0,7 1-28 16,10 2-138-16,8-4-32 0,7-3-262 15</inkml:trace>
  <inkml:trace contextRef="#ctx0" brushRef="#br0" timeOffset="398052.9441">14322 8804 681 0,'0'0'0'0,"0"0"96"16,0 0-9-16,0 0-26 0,0 0-15 16,0 0-5-16,0 0-13 0,0 0 6 15,0 0-6-15,-191 299-5 0,172-251-2 16,5 0 8-16,4-9-4 15,8-5-8-15,2-6-5 0,11-8 3 16,4-5 3-16,4-7 2 0,4-8 3 16,2 0 4-16,4-6-11 0,1-7-8 15,-1-6-5-15,0-2-2 0,-7-6 4 16,-6 2-1-16,-6-1 13 16,-10 0 1-16,0 8 5 0,-14 6-3 15,-6 6-11-15,-12 6-4 0,-5 3-7 16,-3 9 4-16,4 3-3 0,2 5-53 15,9 1-18-15,7 2-37 0,5 4-120 16,9-4-113-16</inkml:trace>
  <inkml:trace contextRef="#ctx0" brushRef="#br0" timeOffset="398406.4298">14719 9032 617 0,'0'0'0'0,"0"0"44"16,0 0 5-16,0 0 16 0,0 0 26 0,0 0-13 16,0 0-19-16,0 0-17 15,0 0-10-15,-181 154 7 0,171-121-3 16,10-1-7-16,3-8-5 0,13-7 12 15,7-5 5-15,8-10-3 0,6-2 8 16,8-11-4-16,0-5-13 16,2-4-8-16,-2-5-7 0,-3-2 3 15,-9-2 4-15,-9-2-8 0,-10 0 2 16,-10 3 5-16,-6 0-9 0,-15 3-6 16,-6 8-10-16,-10 5-22 0,-9 6-35 15,-4 6-31-15,-7 9 10 0,-6 8-50 16,1 11-134-16,-7-2-192 15</inkml:trace>
  <inkml:trace contextRef="#ctx0" brushRef="#br0" timeOffset="399955.7828">10496 8933 464 0,'0'0'0'0,"0"0"5"0,0 0 44 16,0 0 5-16,0 0 0 0,0 0 6 16,0 0-2-16,0 0 10 15,0 0 1-15,-114 279-24 0,113-196 6 16,1 0-14-16,4-3-15 0,8-9-10 16,1-12-2-16,5-5-6 0,3-11-2 15,3-10-1-15,7-4 1 0,3-11-2 16,11-4 0-16,8-8 12 15,10-6 9-15,13 0 4 0,11-3-16 16,8-3-6-16,11 5 3 0,8 1-3 16,3 0 2-16,-2 0-4 0,3 4 0 15,0 2 1-15,-5 1-4 16,-6 0-66-16,-3-1 18 0,-8-4 7 16,0-2 30-16,2 0-6 0,1-1 7 15,2-2 12-15,2 3 0 0,0-2 4 16,5 1-2-16,3 0 4 0,3-3-4 15,3 3 7-15,-2-1-5 0,1 2-3 16,-7-2 2-16,0 2 0 0,-4 0-3 16,-3 3 0-16,2-1 8 15,-7-2-7-15,-2-2-2 0,-5-4-8 16,-2 1 6-16,-6-3 4 0,-3 2-1 16,-6 0 0-16,-10-5 0 0,-3 7 26 15,-8 1-1-15,-4-1 3 16,-1 1-4-16,-4-2 2 0,4 2-6 15,0 2-7-15,1-5-11 0,5 3-1 16,-4-3-2-16,3 3-19 0,-2-4 15 16,-4-3-3-16,0-1-1 0,-2-1 8 15,-1-1 1-15,-2-1 0 0,-5-3 0 16,-4 3 2-16,-5-2 3 16,-2-2 2-16,-4-3-4 0,1 0-3 15,-7-3 0-15,0 0 4 0,-8-1-4 16,-1-3 0-16,-4 0 1 0,-2-3-1 15,0-2 3-15,-1-3-2 0,-2 0-1 16,-1-3 0-16,2 2 2 0,1-4-2 16,-2 3-10-16,3 0 5 15,0-1-1-15,0 4 3 0,5 3 1 16,4 2-2-16,4 4 3 0,2 0 1 16,4 5 0-16,1 1-4 0,0 2 4 15,-3 6 0-15,-1-1-1 16,-4 2 1-16,-7 5 0 0,-4-1 6 15,-3 0-10-15,-8 1 0 0,-7 0 5 16,-3 3 8-16,0 2-7 0,-6-4 1 16,-3 1 5-16,-1 1-1 0,-7-1 1 15,-4-1 2-15,-4 2-5 0,-8-4 0 16,-7 3-4-16,-8-4-1 16,-6-1 0-16,-4-1 1 0,-3 1-1 15,-2 2 0-15,-5-2 1 0,-6 4-1 16,-7-2 0-16,-8 3 0 0,-4 1 0 15,-5 1 0-15,-9 2 0 0,-3 0 0 16,-4 3-11-16,-7 5 1 0,-1 0-5 16,-2 1-2-16,2 3 10 15,6 0-8-15,3-1-9 0,8 0 19 16,5-3 3-16,3 0 4 0,3-2-3 16,-3 0 3-16,0 1 1 0,-6-4 0 15,-2 0 3-15,-2 0 0 16,1-2 5-16,2 3-5 0,2 0-3 15,2 0-3-15,5 3 0 0,1-3-18 16,8-3-27-16,7 0-38 0,14 3 15 16,14 3-41-16,8-1-132 0,14 2-141 15</inkml:trace>
  <inkml:trace contextRef="#ctx0" brushRef="#br0" timeOffset="400409.8213">15098 9356 1044 0,'0'0'0'0,"0"0"9"0,0 0 32 16,0 0 3-16,0 0-10 0,0 0 9 15,0 0-8-15,0 0-19 16,0 0-11-16,50-49-6 0,-58 48-42 15,1-2-212-15</inkml:trace>
  <inkml:trace contextRef="#ctx0" brushRef="#br0" timeOffset="410305.0167">26607 12358 391 0,'0'0'0'15,"0"0"156"-15,0 0-141 0,0 0 11 16,0 0 4-16,0 0 1 0,0 0-4 15,0 0-6-15,344 6-1 0,-256 1 6 16,13-1 1-16,11 0-2 16,8 0 1-16,6-4-14 0,6 0-2 15,8-1 2-15,7-1-4 0,14-3-2 16,13-2-1-16,14-4-4 0,9-2 1 16,5 1-1-16,8-2 2 0,7 5-1 15,4 3 6-15,2 3 0 16,-9 1 0-16,-14 0 3 0,-3 1 5 15,-14 3 5-15,-11-1 4 0,-17 3-7 16,-28 0-8-16,-17 0-7 0,-26 0 0 16,-20 1-3-16,-21-4 0 0,-21-2 0 15,-17-1 1-15,-9 0 1 16,-26-4 3-16,-18-5-4 0,-21 4-2 16,-23-5-11-16,-21 2-10 0,-21 3 1 15,-21-2 12-15,-16 1 4 0,-11 6-1 16,-7-5 5-16,-3 5-1 0,-3 0 2 15,-11 0 0-15,-4 2 0 0,1 1 0 16,-2 7 0-16,4-2 1 0,-7 3-2 16,-6-2 1-16,2 2 0 15,1 2 0-15,14-2 0 0,13 3-5 16,14 0 1-16,23-1 1 0,22-5 2 16,31-1 0-16,29-4-2 0,28-3 0 15,21 0 2-15,21-5 2 16,13 0-2-16,28-1-13 0,20-3 9 15,27-3 6-15,23 1 0 0,26-5 0 16,26 0 5-16,19-3 4 0,18 0-6 16,21 0 1-16,17 0-4 0,16 6-1 15,9 1 0-15,0 4 3 0,5 5-1 16,-4 3-1-16,-10 0 3 16,-15 5-1-16,-20 0 2 0,-19 7-3 15,-18-1-2-15,-24 2 0 0,-30 1 5 16,-32-6-2-16,-33 2 0 0,-30-5-1 15,-30-1-1-15,-26-4-2 0,-36 2 2 16,-40-2 7-16,-35 0-6 0,-35 0 0 16,-29 0-1-16,-25 1 1 15,-19 6-1-15,-26 3 0 0,-19 0-2 16,-20 5 2-16,-16 6-2 0,-4 4 1 16,-3 4 0-16,13 6 0 0,15 3 0 15,31 2 0-15,35-1 1 0,41-1-1 16,46-5 0-16,44-3 0 15,45-8-1-15,40-7-1 0,35-9-8 16,43-5 3-16,34-2 6 0,39-16 1 16,33-4 0-16,33-8 0 0,37-2 0 15,24-1 0-15,26 1 1 0,23 5 0 16,15 1 5-16,13 6 3 16,13 2 5-16,2 10-3 0,-5 7 4 15,-6 5-2-15,-23 8 0 0,-32 6-7 16,-39 1-3-16,-45 3 0 0,-49-4-4 15,-50-5 2-15,-47-3 8 0,-48-7-3 16,-42-4 0-16,-53 0 9 16,-46-4-9-16,-46 1-3 0,-44 1-3 15,-34 2 0-15,-31 2 0 0,-22 4 0 16,-23 5 0-16,-14 4 0 0,-11 7 0 16,-4 6 0-16,17 6-7 0,18 5 2 15,28 5-6-15,40 1-1 0,41-1 2 16,54-2-5-16,62-7-2 15,61-11-5-15,63-9-14 0,64-12 12 16,56-7 20-16,53-15 1 0,44-8 4 16,42-6-2-16,36 1 0 0,31 0 1 15,28 7 4-15,20 7 32 0,1 6 12 16,-11 10 0-16,-40 3-15 16,-59 8-4-16,-77 1-4 0,-88-2-3 15,-89-7-6-15,-86-1 10 0,-92-9 10 16,-73 3-30-16,-60 5-3 0,-64 3-4 15,-38 16-13-15,-45 13-118 0,-39 9-184 16,-15 9-352-16</inkml:trace>
  <inkml:trace contextRef="#ctx0" brushRef="#br0" timeOffset="427411.1571">1413 16112 453 0,'0'0'0'0,"0"0"82"16,0 0-25-16,0 0 10 16,0 0-20-16,0 0 0 0,0 0 21 15,0 0-10-15,-52-102-12 0,52 96-12 16,0 0-15-16,-4 6-12 0,1-2-5 15,2 2 0-15,-3 0-1 0,4 0-1 16,0 0 0-16,0 0 17 16,1 0-1-16,-1 0-2 0,0 2-6 15,1-2-9-15,0 1-3 0,3 1 5 16,5-1-2-16,6 1 2 0,3-2 1 16,5 0-2-16,3 0 0 15,3-5 2-15,1-1-2 0,2 1 0 0,6 1 2 16,-3 3-2-16,1 1-1 15,-2 0 1-15,-3 4 0 0,-2 2 0 16,-4 3 0-16,-1-3 0 0,-4 1 1 16,-2 2-1-16,-2 0 0 0,-2 1 0 15,-1 1 0-15,-1 0 0 0,0-1-1 16,-4 1 1-16,-3 3 0 16,-2-4 1-16,-3 3 0 0,0 1-2 15,-9 3 2-15,-4 0 1 0,-4 2-1 16,-7 1 2-16,-2 0-1 0,-2-1 4 15,-3 0 9-15,3-6-1 0,-1 1-3 16,0-3-5-16,-1 1-1 16,5-1 5-16,3-5 10 0,1-1 14 15,9-2-11-15,-2-2-8 0,3 2-10 16,1-2-6-16,-1 1 2 0,2 2 0 16,-2-3-1-16,6 2-3 0,-1-1-18 15,5 3-43-15,-1-5-15 16,2 0-17-16,0 0-99 0,5 0 28 15,7-7 12-15,-4-5-229 0</inkml:trace>
  <inkml:trace contextRef="#ctx0" brushRef="#br0" timeOffset="427801.1758">1901 15898 436 0,'0'0'0'16,"0"0"48"-16,0 0 15 0,0 0 8 15,0 0-19-15,0 0-16 0,0 0-1 16,0 0-26-16,0 0-8 0,-14-8 10 16,30 14 20-16,3 2-4 0,6 2-5 15,1 3-3-15,8 0-6 16,0 3-6-16,0 1-5 0,0 2 1 0,-1-1 2 15,-3 1 2-15,-2 2 1 16,-2 1-3-16,-7 0-4 0,-4 2 2 16,-2 1-2-16,-6-3-1 15,-2 0 0-15,-4 1 4 0,-1-4-3 16,-6 1 2-16,-7-1 3 0,-8 0 9 16,-5 0 3-16,-5-1-3 0,-4 1-1 15,-4-2-6-15,-2-3-5 0,2-1-1 16,2-1-2-16,4 0 0 0,9-2 0 15,1-1-208-15,8-2-96 0</inkml:trace>
  <inkml:trace contextRef="#ctx0" brushRef="#br0" timeOffset="428590.0143">3114 15887 377 0,'0'0'0'0,"0"0"37"16,0 0 43-16,0 0-22 16,0 0 14-16,0 0-11 0,0 0-12 15,0 0-8-15,-196 19-12 0,172-10-8 16,-1 1-1-16,0 4-2 0,0-1-1 16,0 3 2-16,3-1 8 0,4 0 0 15,7 0-6-15,7 2-15 16,4 1-5-16,13 1-2 0,10-2 1 15,5-2 0-15,6-3 5 0,3-2-3 16,3-2 0-16,-3-4 0 0,-4-1 4 16,-5 3 1-16,-8 0 1 0,-4 1-1 15,-9 0-3-15,-4 2 2 16,-3-1 22-16,-5 3 26 0,-7-1 4 16,-8 5-26-16,-6-1-14 0,-5 0-11 15,-4 1 0-15,-3-5-3 0,0 1-1 16,0-3 3-16,3-2-3 0,2-1-3 15,2-1 0-15,3 0 1 0,3-2-1 16,5-2-9-16,11 0-33 16,4 0-68-16,6-2-36 0,15-3-130 15,6-1 1-15</inkml:trace>
  <inkml:trace contextRef="#ctx0" brushRef="#br0" timeOffset="429057.2372">3402 16043 552 0,'0'0'0'0,"0"0"41"16,0 0 28-16,0 0-16 0,0 0-25 15,0 0-18-15,0 0 4 0,0 0-1 16,0 0-6-16,-56 87-3 0,49-63 6 16,2 2 10-16,0-4 5 15,1-1-8-15,0-3-7 0,4-5-3 16,0-5 1-16,0-2 5 0,4-1 0 16,3 1-1-16,-1-4 1 15,4 0 1-15,-3-1 0 0,1-1 1 16,2 0-3-16,-1-3-5 0,4-5-2 0,2-3-2 15,2-3-3-15,3-1 0 16,-3-3 4-16,3-1-6 0,-2 2 3 16,-4 2-2-16,-2 7 0 15,-7 6 1-15,0 2 0 0,-3 5-9 16,-1 10 11-16,0 5 1 0,2 3-2 16,-3 3 2-16,4-5-2 0,-2-2-2 15,7-3 1-15,3-4 0 0,1-5 0 16,5-6 0-16,1-2-1 0,1-9-51 15,2 0-7-15,1-2-97 0,-5-3-171 16</inkml:trace>
  <inkml:trace contextRef="#ctx0" brushRef="#br0" timeOffset="429502.4636">3908 16117 485 0,'0'0'0'16,"0"0"89"-16,0 0 0 0,0 0-47 16,0 0-23-16,0 0-15 0,0 0-1 15,0 0 10-15,-106 77 14 0,101-58-1 16,3-2-7-16,2-4-3 16,4-4-5-16,4-3-2 0,0-5 5 15,2-1 29-15,4-7-6 0,1-5-14 16,5-9-6-16,-1-4-9 0,6-10-7 15,1-3 0-15,-1-8 0 0,0 2 0 16,-3-2-1-16,-1-5 0 0,-3 1 0 16,-7-7 1-16,-1-2-1 15,-3 3 0-15,-3-5 1 0,-4 6-1 16,0 4 0-16,0 7 0 0,-3 8 1 16,-2 5 0-16,-2 7-1 0,3 9 0 15,-1 7 4-15,1 7 8 16,-2 2-2-16,-1 10-9 0,-2 14 0 15,1 13-2-15,1 16 0 0,1 17 1 16,0 8 0-16,3 5 0 0,1 3 0 16,2-8 0-16,0-6 1 0,7-7-1 15,5-14 1-15,1-4-1 16,2-8 0-16,-1-5 0 0,2-5-20 16,-2-2-29-16,0-3-37 0,-2-1-97 15,-1-5-86-15</inkml:trace>
  <inkml:trace contextRef="#ctx0" brushRef="#br0" timeOffset="430123.8202">4449 16012 437 0,'0'0'0'16,"0"0"22"-16,0 0 14 0,0 0-9 15,0 0-21-15,0 0-5 16,0 0 3-16,0 0 31 0,-66 174 10 16,66-147-15-16,3-2-6 0,6-7-9 15,5-6-8-15,2-7-1 0,4-5-2 16,0-11 54-16,2-9 37 0,-4-7-35 15,2-7-28-15,-6 1-1 0,-3-3 13 16,-6 4-3-16,-5 0 1 16,-8 5 5-16,-9 4-26 0,-9 6-16 15,-2 7-6-15,-6 10 1 0,-5 8 0 16,-1 12-139-16,-6 11-9 0,-1 6-49 16,5-2-24-16,4-4-89 0</inkml:trace>
  <inkml:trace contextRef="#ctx0" brushRef="#br0" timeOffset="430556.2656">3937 16113 327 0,'0'0'0'0,"0"0"108"16,0 0-33-16,0 0-1 0,0 0-39 15,0 0-25-15,0 0-7 16,0 0-1-16,0 0 2 0,-153 73 2 15,135-50 3-15,6-1 10 0,6 1 8 16,6 0 2-16,1-2-2 0,10-3 8 16,5-4 2-16,2-6 23 0,4-5-27 15,1-3 1-15,0-7 8 16,3-9-5-16,-1-4-7 0,0-7-3 16,1 0-9-16,-6-1 0 0,-1-1 4 15,-8 3-6-15,-8 2-3 0,-3 10-5 16,-4 7-4-16,-11 4-2 0,-2 8-4 15,-4 13-77-15,-3 8-58 0,-1 6-133 16,-1 0-97-16</inkml:trace>
  <inkml:trace contextRef="#ctx0" brushRef="#br0" timeOffset="431106.538">4494 16008 251 0,'0'0'0'0,"0"0"97"0,0 0-8 16,0 0-33-16,0 0-6 0,0 0 4 16,0 0-6-16,0 0-8 0,0 0-11 15,-47 44-8-15,35-19 2 0,-1 4-15 16,-1 4-4-16,3-1-1 16,2-3 0-16,3-4 1 0,6-7 4 15,0-6 4-15,3-5 0 0,10-7 21 16,2-2 33-16,9-14-23 0,1-6 0 15,1-6-2-15,-4-1-3 0,-2-1-3 16,-5 3-2-16,-5 3-1 16,-10 7 0-16,-2 4-4 0,-10 7-12 15,-4 6-15-15,-4 6-2 0,-1 14-73 16,-9 11-164-16,-14 10-297 0</inkml:trace>
  <inkml:trace contextRef="#ctx0" brushRef="#br0" timeOffset="434392.6606">5703 15765 415 0,'0'0'0'0,"0"0"119"0,0 0 13 0,0 0-48 15,0 0-24-15,0 0-54 16,0 0 9-16,0 0-4 0,-9 46 13 16,9-23-5-16,6 2 10 0,1 1-5 15,1 1-15-15,0-2 2 16,-3 3 0-16,-1-3 1 0,-3-1 1 0,-1 1 3 16,0-6 6-16,-5 0 7 15,0-5-3-15,-3-3-8 0,3-3-6 16,-2-1-3-16,2-5-2 0,-2-2-3 15,2 0 3-15,-3 0-2 0,1-2-5 16,4-5 0-16,3-3 4 16,0-5-4-16,11-6-5 0,8-6 10 0,6-4 5 15,7-2 4-15,5-4-4 16,3 2 3-16,1 1 8 0,-1 8-11 16,-4 8-10-16,-4 6 0 0,-5 9-74 15,-3 3-99-15,-3 0-71 16,-8 4-172-16</inkml:trace>
  <inkml:trace contextRef="#ctx0" brushRef="#br0" timeOffset="434742.017">6318 15821 911 0,'0'0'0'0,"0"0"40"15,0 0 74-15,0 0-39 0,0 0-61 16,0 0-12-16,0 0-1 16,0 0-1-16,0 0 0 0,-61 66 10 15,51-36-8-15,2 5 0 0,1-3-1 16,4-2-2-16,3-5 0 0,2-6 1 16,9-4 0-16,4-7 12 15,3-6-4-15,-1-2 0 0,3-11 19 16,1-9 1-16,-3-2-5 0,5-6-5 15,-4-3-7-15,-2-1-4 0,-2-2 3 16,-6 3 4-16,-5 6 5 0,-3 6 1 16,-1 7-6-16,-6 8-7 0,-2 4-3 15,-4 5-4-15,-1 12 0 16,-2 5-23-16,0 4-42 0,2 4-78 16,4-1-112-16,4-7-157 0</inkml:trace>
  <inkml:trace contextRef="#ctx0" brushRef="#br0" timeOffset="435457.4939">6681 15838 814 0,'0'0'0'0,"0"0"0"15,0 0 185-15,0 0-98 0,0 0-45 16,0 0-15-16,0 0-3 15,0 0-14-15,-16-5-6 0,14 24 1 16,-2 2-3-16,-1 1-1 0,3 6 3 16,-2-4-2-16,1 2 3 15,-3-3 3-15,5-2-3 0,1-5-3 0,0-1 0 16,3-7-1-16,-2-2 1 16,3-1 1-16,1-4 0 0,0-1 3 15,1 0-1-15,3-1-1 0,-1-7 2 16,1 1 4-16,3-2-4 0,1-1-2 15,-1-3 0-15,1-2 3 0,0-2 5 16,2 4 1-16,-3-3 0 0,-3 1-3 16,2 4-2-16,-4-2-3 15,-1 5 0-15,3 2 0 0,-5 2-4 16,2 0 0-16,-2-2 1 0,3-3 0 16,0-1-1-16,1-1 2 0,-2-2-2 15,0 2-1-15,1 0 0 0,-2-4 2 16,4 4-2-16,-3 0 0 15,-2 4 0-15,-2 3 0 0,-1 4 0 16,-1 0 3-16,0 0 15 0,0 0-13 16,0 0-6-16,0 5 2 0,-2 2 4 15,0 0-4-15,1 0-1 16,0-3 0-16,-1-1 2 0,0 1-2 16,1-1 0-16,0-3 1 0,1 4-1 15,0 0 0-15,0 0 0 16,-1 7 0-16,-1 2 0 0,-5 5 0 0,4-1 0 15,1 5 0-15,-1 2 1 0,-1-1-1 16,1 1 0-16,1-6 1 16,0 1-2-16,2-5 1 0,2-2 0 15,2-2 0-15,1-4-1 0,1-1 1 16,-2 0 0-16,2-3 0 0,-4 1 0 16,0-3 0-16,3 2 0 0,-1-1 3 15,0 0-3-15,2-1 0 16,-2 0 0-16,3 0 1 0,-1 0-1 15,1 0-43-15,1 0-34 0,0 0-31 16,0-2-53-16,2-3-89 0,-2-7-132 16</inkml:trace>
  <inkml:trace contextRef="#ctx0" brushRef="#br0" timeOffset="435747.6748">7155 15252 585 0,'0'0'0'15,"0"0"157"-15,0 0-62 0,0 0-6 16,0 0-30-16,0 0-58 0,0 0 53 16,0 0 13-16,0 0-28 0,69 104-3 15,-62-42-5-15,2 8-8 0,-3 0 3 16,0-2 7-16,0-1-8 0,0-8-5 15,-1-5-6-15,1-6-8 16,1-12-4-16,1-3 0 0,-1-7 1 16,-1-8-1-16,-1-6-4 0,-2-8-18 15,-1-2-17-15,-2-2-57 0,0-6 13 16,-2-8-39-16,-7-7-21 0,-3-2-22 16,-7-8-61-16,-3 1-86 15</inkml:trace>
  <inkml:trace contextRef="#ctx0" brushRef="#br0" timeOffset="435864.0359">7181 15768 497 0,'0'0'0'15,"0"0"224"-15,0 0-205 0,0 0 21 16,0 0 0-16,0 0-16 0,0 0-10 16,0 0-7-16,0 0-7 0,178 46 0 15,-140-46-321-15,-2 0 141 16,-2 0-88-16</inkml:trace>
  <inkml:trace contextRef="#ctx0" brushRef="#br0" timeOffset="436101.8485">7747 15756 525 0,'0'0'0'16,"0"0"171"-16,0 0-22 0,0 0-58 15,0 0-6-15,0 0 11 0,0 0-46 16,0 0-22-16,-37-58-8 0,23 66-8 16,-4 7-6-16,-2 0-5 15,1 4 1-15,4 2-2 0,2 1 0 16,5 1 0-16,6-1-1 0,2 2-2 15,9 1 5-15,9-3-2 0,0 0 0 16,7-3 5-16,1-3-5 0,-1-3 0 16,3 1-39-16,-3-6-16 15,1 1-59-15,-2-3 18 0,-4-4-54 16,-3-2-65-16,-4-3-35 0</inkml:trace>
  <inkml:trace contextRef="#ctx0" brushRef="#br0" timeOffset="436236.186">7859 15871 1112 0,'0'0'0'0,"0"0"133"0,0 0-37 15,0 0-68-15,0 0-32 0,0 0-60 16,0 0-46-16,0 0-100 0,-259 172-109 16</inkml:trace>
  <inkml:trace contextRef="#ctx0" brushRef="#br0" timeOffset="438601.4055">9745 15811 647 0,'0'0'0'16,"0"0"-10"-16,0 0 45 0,0 0 37 15,0 0 1-15,0 0-24 0,0 0-2 16,0 0 0-16,0 0-13 15,-166-103-3-15,149 108-1 0,-1 7-10 16,0 4-11-16,0 9-7 0,0 5-3 16,4 5 1-16,0 7 0 0,3 0 0 15,0-1 0-15,3-1 0 16,5-12 0-16,3-4-1 0,9-10-1 16,6-4 2-16,6-7 0 0,1-3 3 15,3-6 1-15,1-9 1 0,1-5-4 16,-2-2 9-16,2 2-8 0,-2 3-1 15,2 4 0-15,-2 7-2 0,3 5-2 16,0 4 5-16,2 6 2 16,0 5-4-16,1 3 0 0,-2-4 4 0,-2-3-5 15,-3-4 2-15,3-4 3 16,-3-5-3-16,-2-5 3 0,-2-5-1 16,-3 0 0-16,-3 0 3 15,-2-4 3-15,-5 5 12 0,-5 4-5 0,-2 3 4 16,0 5 21-16,-4 0-14 15,-7 9-18-15,-6 3-13 0,1 9 6 16,-2 4-2-16,0 0 0 0,1 2 0 16,1 0 0-16,5-4 0 0,6-2-1 15,4-6 1-15,2-9 0 16,8-2-4-16,4-4 6 0,6-4 3 16,5-9-1-16,7-7 1 0,4-9-3 15,6-3 2-15,0-7-1 0,2-3-4 16,1-6 2-16,-6-4 2 0,2-9-3 15,-6-3 0-15,-3-4 4 0,-5-7-4 16,-6 4 0-16,-5 0 4 16,-4 12-5-16,-6 7 2 0,-1 12 2 15,-4 10-2-15,0 9 0 0,-1 9 0 16,-5 6 2-16,-5 6-3 0,-1 4 0 16,-4 10-12-16,-4 14 12 0,-4 14 0 15,-1 12 0-15,-1 15 0 16,1 9-1-16,2 8-7 0,1 1 8 15,8-2 0-15,3-8-4 0,9-8 4 16,2-9 0-16,7-8-4 0,9-13 5 16,0-5-2-16,6-10 0 0,3-8 2 15,2-6 0-15,1-8-1 16,1-2 0-16,1-9 2 0,3-7-2 0,5-6 5 16,0-5-3-16,0-5-2 15,2-2 0-15,-4 3 3 0,-4 2-3 16,-6 6 27-16,-5 6-4 0,-3 7-2 15,-7 1-10-15,-4 7-7 0,-1 2-5 16,-4 0 0-16,0 0-2 0,-2 0 2 16,0 5 2-16,-4-1 5 15,-1 0-1-15,-1 1-1 0,-2-4-2 16,-3 2-1-16,-3 3 0 0,0 2-1 16,-4 5 0-16,-2 3-2 0,2 3 2 15,-3 5 0-15,2 2-1 16,2 3 1-16,1 1-3 0,5-1 3 15,7-5 0-15,3-5-3 0,3-7 2 16,12-8 0-16,6-4 2 0,9-13 2 16,3-12 1-16,8-11 0 0,1-9-1 15,1-6-4-15,1-6 2 16,-1-4 0-16,-6-3-1 0,-5-6 0 16,-5-3 3-16,-7-3-2 0,-6 2-1 15,-5 11 0-15,-4 15 5 0,-4 16-3 16,0 17 19-16,-7 9 18 0,0 6-3 15,-3 20-32-15,-7 9-8 0,-1 21 2 16,-4 13 2-16,0 12 0 0,3 6-5 16,7 0-28-16,10-5-10 15,3-10-20-15,18-7-30 0,3-9-101 16,6-9-140-16,7-5-48 0</inkml:trace>
  <inkml:trace contextRef="#ctx0" brushRef="#br0" timeOffset="439239.7336">12350 15966 741 0,'0'0'0'0,"0"0"108"0,0 0-2 16,0 0-11-16,0 0-21 0,0 0-24 16,0 0-16-16,0 0-12 0,0 0-13 15,420 99-7-15,-381-95-1 0,-4-2-2 16,-1-1-70-16,-4-1-116 16,-2-11-63-16,-4-4-168 0</inkml:trace>
  <inkml:trace contextRef="#ctx0" brushRef="#br0" timeOffset="439917.8598">13132 15806 565 0,'0'0'0'16,"0"0"140"-16,0 0-12 0,0 0-31 16,0 0-20-16,0 0-39 0,0 0-19 15,0 0-10-15,42 300-5 16,-45-277-2-16,0-9-1 0,2-3 0 15,-1-7 0-15,2-3-1 0,0-1 0 16,3-8 14-16,6-8-3 0,4-6-8 16,7 2 0-16,1 2 23 0,0 4 14 15,-1 7 17-15,-1 5 0 0,-5 5-32 16,0 11-12-16,2 4-6 16,-4 5-3-16,0 0-4 0,0-2 0 15,1-5 3-15,2-5-3 0,6-5-4 16,3-4-4-16,0-4-6 0,7-6 4 15,1-6 3-15,-1 0 1 0,3-2 2 16,-7 0 3-16,-2 1 1 16,-5 3 0-16,-7 3 0 0,-6 3 0 15,-4 4 1-15,-2 1-1 0,-1 1 0 16,0 0-2-16,-6 1 2 0,-2 8 0 16,-1 3-3-16,1 3 3 0,-1 3 0 15,2 1-3-15,6 1 2 16,1-1 2-16,3 0-2 0,8-4-1 15,2-5 2-15,4-1 0 0,4-5 0 16,2-4 0-16,2 0 8 0,2-10-3 16,1-5-1-16,0-5-2 0,8-6-1 15,-1-7 0-15,-1-3-1 16,3-6 0-16,-2-2 2 0,-1-6-2 0,-2-6 0 16,-6-7 1-16,-2-5-1 15,-7-7 0-15,-3-2 1 0,-7 0-1 16,-5 8 0-16,0 13 0 0,-2 16-1 15,0 16 1-15,0 15 1 0,-4 7-1 16,-4 10 17-16,-2 18-17 16,-1 15 0-16,1 15 0 0,0 9-1 15,2 8 1-15,2 4 0 0,6-1 0 16,2-2 1-16,8-10-1 0,7-9 0 16,-1-12 0-16,2-13 0 0,-2-3 0 15,-2-13 0-15,-3-2 0 16,-1-6-28-16,-2-6-55 0,-7 0-16 15,-1-8-42-15,-2-6-135 0,-15-7-172 16</inkml:trace>
  <inkml:trace contextRef="#ctx0" brushRef="#br0" timeOffset="440043.8741">14016 15847 842 0,'0'0'0'0,"0"0"7"16,0 0 12-16,0 0 44 15,0 0-18-15,0 0-26 0,0 0-12 16,0 0-3-16,0 0-2 0,444-91-2 15,-367 83 0-15,2 1-321 0,-4 3-28 16</inkml:trace>
  <inkml:trace contextRef="#ctx0" brushRef="#br0" timeOffset="441076.0644">16013 15549 730 0,'0'0'0'0,"0"0"165"16,0 0-88-16,0 0-15 0,0 0-50 15,0 0 6-15,0 0-8 0,0 0-2 16,0 0 2-16,-15 287 16 16,13-225 0-16,0-4-15 0,0-6-7 15,0-6-1-15,-1-6-3 0,2-5 0 16,0-6 2-16,-1-1-2 0,-2-6 0 15,-1-1 0-15,1-6-44 0,1 0-36 16,3-4-12-16,0 0-39 0,7-5-73 16,3-6-73-16</inkml:trace>
  <inkml:trace contextRef="#ctx0" brushRef="#br0" timeOffset="441431.3281">16587 15673 757 0,'0'0'0'0,"0"0"131"0,0 0-62 15,0 0-11-15,0 0-33 0,0 0-25 16,0 0 0-16,0 0 0 16,-211 60 5-16,178-25 4 0,2 2 2 15,3-2-6-15,6-3-3 0,9-9 1 16,9-4 0-16,7-9-3 0,14-9 0 15,9-3 12-15,5-13-2 0,3-5-4 16,1-2-2-16,-2 4-3 16,-2 3 0-16,-7 11 25 0,-4 4 23 15,-5 13-9-15,-4 11 5 0,-5 8-11 16,1 4-17-16,-4 5-10 0,0-4-4 16,1-3-3-16,0-6 0 0,7-6 2 15,2-3-3-15,6-5-28 16,2-6-47-16,2-2-94 0,1-3-48 15,-1-1-138-15</inkml:trace>
  <inkml:trace contextRef="#ctx0" brushRef="#br0" timeOffset="441740.879">16953 15809 753 0,'0'0'0'0,"0"0"160"16,0 0-62-16,0 0-35 0,0 0-3 16,0 0 3-16,0 0-3 0,0 0-16 15,0 0-7-15,232 77-19 16,-232-51-10-16,-8 1 0 0,-10 2-2 15,-6 1-2-15,-5 1-1 0,-2-1-2 16,4-2 1-16,3 1-1 0,7-8-1 16,10-2 0-16,6-1 0 0,4-3-35 15,8-2-13-15,4-2-24 0,7-1-22 16,1 0-33-16,2-3-111 16,-2-2-230-16</inkml:trace>
  <inkml:trace contextRef="#ctx0" brushRef="#br0" timeOffset="441918.805">17457 16289 906 0,'0'0'0'16,"0"0"276"-16,0 0-171 0,0 0-37 15,0 0-33-15,0 0-30 16,0 0-4-16,0 0-2 0,0 0-45 15,33-63-54-15,-32 63-151 0,-1 0-77 16</inkml:trace>
  <inkml:trace contextRef="#ctx0" brushRef="#br0" timeOffset="442367.357">18066 15680 675 0,'0'0'0'0,"0"0"58"0,0 0 53 16,0 0-45-16,0 0-20 15,0 0-6-15,0 0-1 0,0 0 19 16,0 303-2-16,-4-255-15 0,2-2-9 15,-3-4-22-15,-1-5-3 0,-1-1-2 16,-4-3-4-16,2-4 1 0,-2-2 0 16,2 0-1-16,2-5 1 15,2-5-3-15,2-4 1 0,3-5 0 16,3 0-143-16,4-4-3 0,1-4-88 16,0-1-156-16</inkml:trace>
  <inkml:trace contextRef="#ctx0" brushRef="#br0" timeOffset="442867.3167">18500 15746 689 0,'0'0'0'0,"0"0"70"0,0 0 29 15,0 0-53-15,0 0-25 0,0 0-6 16,0 0-5-16,0 0 1 0,-80 0 11 16,70 10-2-16,-5 2 7 15,3 0 10-15,-4 3-19 0,2 2-7 16,-3 7 3-16,0 0-2 0,-2 3-5 16,2 1-2-16,1 0-4 0,2 0 0 15,3-1 0-15,4-2 2 16,2-3-4-16,4 0 2 0,1-3 0 15,0 1 0-15,3 3 0 0,2-1 0 16,-2 1 0-16,0 1-1 0,3-3 0 16,-2 1 2-16,1-2-1 0,2-2 0 15,1-4-1-15,1 1 0 0,4-4 1 16,-1-1-1-16,7-5 3 16,3-4 0-16,0-1 2 0,0-1 12 15,1-3 3-15,-2-3-3 0,0-2 1 16,0-3-6-16,0-1 2 0,-4-2-1 15,1 0 3-15,-6-2 2 0,-1 0 4 16,-7 3-5-16,-4 1-4 16,0 2-4-16,-11 1-5 0,-1 8-3 15,-8 2-2-15,-6 8-1 0,-5 8 2 16,-3 1-52-16,1 2-24 0,4 1-68 16,6-2-114-16,2-5-138 0</inkml:trace>
  <inkml:trace contextRef="#ctx0" brushRef="#br0" timeOffset="443373.0586">18866 15802 537 0,'0'0'0'0,"0"0"168"15,0 0-26-15,0 0-50 0,0 0-33 16,0 0-7-16,0 0-20 0,0 0-7 16,0 0-10-16,-61-13-8 0,55 36 0 15,6 6 0-15,5 10-2 0,4 5-2 16,6 0 1-16,0 1 3 15,0-2 15-15,1-3 18 0,-5-2-2 16,-6-4-9-16,-3-6-6 0,-2-2-12 16,0-4-4-16,-6-4-2 0,-1-1-1 15,-2-6 1-15,-1-2-3 16,0-2 0-16,-5-2 1 0,0-4 0 16,-1-1-1-16,-4-6 1 0,1-7-1 15,4-7-1-15,6-8 1 0,9-7-4 16,7-2 0-16,12-6 1 0,9 4-3 15,7-2 4-15,5 2 0 0,0 1 0 16,1 1 0-16,-6 2 1 0,-5 1-1 16,-3 3 0-16,-8 7 3 15,-9 3-4-15,-5 7 2 0,-5 7 0 16,-6 2-1-16,-7 5-29 0,-4 3-59 16,-10 10-125-16,-3 2-42 0,-1 4-206 15</inkml:trace>
  <inkml:trace contextRef="#ctx0" brushRef="#br0" timeOffset="443662.1092">19214 16261 1022 0,'0'0'0'16,"0"0"106"-16,0 0-18 0,0 0-15 15,0 0-55-15,0 0-17 16,0 0-2-16,0 0-90 0,0 0 2 15,63-78-86-15,-63 78-244 0</inkml:trace>
  <inkml:trace contextRef="#ctx0" brushRef="#br0" timeOffset="444124.2727">19958 15787 758 0,'0'0'0'0,"0"0"34"0,0 0 72 16,0 0-37-16,0 0-34 15,0 0 23-15,0 0 7 0,0 0-55 16,0 0-6-16,-22 0 11 0,2 42 6 16,-1 8-11-16,0 8-6 0,3 4-2 15,0 1-1-15,3-2 0 16,2-3 1-16,5-6-2 0,6-5 0 0,2-5 0 16,1-10 4-16,9-10-4 15,4-9 0-15,2-9 7 0,6-4-3 16,4-6 2-16,0-8 7 0,2-8 17 15,2-5 14-15,-7-4-7 0,0 0 1 16,-6 0-8-16,-10 2 3 0,-7 4 1 16,-4 3-20-16,-16 10-11 15,-3 6-6-15,-4 6-3 0,-4 9-33 16,-2 7-49-16,0 2-51 0,5 0-128 16,7-4-315-16</inkml:trace>
  <inkml:trace contextRef="#ctx0" brushRef="#br0" timeOffset="444424.5851">20402 16006 761 0,'0'0'0'15,"0"0"0"-15,0 0 3 0,0 0-2 16,0 0 0-16,0 0 3 0,0 0 62 15,0 0 3-15,-188 323-19 0,204-303-1 16,7-11 1-16,7-9 30 0,8-8 15 16,6-12-33-16,5-10-10 15,0-3 8-15,2-7-24 0,-4-1-9 16,-9-6 7-16,-6 1 9 0,-9-4-4 16,-11 3-13-16,-12 1-15 15,-6 2-8-15,-14 11-6 0,-7 7-52 16,-4 12-24-16,-3 11-58 0,-3 4-32 15,-3 12-97-15,1 4-329 0</inkml:trace>
  <inkml:trace contextRef="#ctx0" brushRef="#br0" timeOffset="444672.632">20822 16447 1120 0,'0'0'0'0,"0"0"127"0,0 0-46 16,0 0-27-16,0 0-43 0,0 0-9 15,0 0-4-15,0 0-8 0,0 0 5 16,-21-74-11-16,21 74-40 0,0 0-97 15,-1 3-143-15,1 1-117 16</inkml:trace>
  <inkml:trace contextRef="#ctx0" brushRef="#br0" timeOffset="445224.8445">21555 16040 563 0,'0'0'0'0,"0"0"0"0,0 0 0 16,0 0 37-16,0 0-10 0,0 0 3 15,0 0-7-15,0 0 4 0,-158 231 16 16,148-190 19-16,10-9 16 0,0-5-6 16,12-9-17-16,6-3 2 15,2-11-5-15,3-3-13 0,4-1 0 16,-1-8 15-16,3-7-13 0,-3-1-7 16,3-4-3-16,0-4-14 15,1-1-2-15,0-2 1 0,-3-1-3 16,-1 0-8-16,-6 2-3 0,-8-4 1 15,-9 2 0-15,-4 2-1 0,-10 3-1 16,-8 7-2-16,-5 5-20 0,-7 9-13 16,-2 2-17-16,-6 11-16 0,-1 2-37 15,-3 6-83-15,0-1-179 16</inkml:trace>
  <inkml:trace contextRef="#ctx0" brushRef="#br0" timeOffset="446074.0729">22572 15766 556 0,'0'0'0'0,"0"0"90"0,0 0 9 15,0 0-44-15,0 0-38 16,0 0-9-16,0 0 0 0,0 0 9 16,0 0 5-16,-349 328 5 0,273-251-2 15,-3 0-7-15,-1-2-12 0,-1 0-2 16,2-5-2-16,6-4 0 0,5-1-1 15,6-5 0-15,11 0-1 0,2-8 0 16,14-7-48-16,9-7-10 0,8-13-122 16,13-11-137-16</inkml:trace>
  <inkml:trace contextRef="#ctx0" brushRef="#br0" timeOffset="446450.7037">22322 16162 713 0,'0'0'0'0,"0"0"127"0,0 0-69 15,0 0-15-15,0 0-18 0,0 0-5 16,0 0 8-16,0 0 7 0,0 0 12 15,136 49-7-15,-116-35-11 0,-8 1 0 16,-1 0-8-16,-7 3-8 0,-4-4-2 16,-4 3-3-16,-8 0-3 15,-3-3-1-15,-7 3-2 0,-2-1 0 16,-1 0-2-16,-1 2 0 0,2-2-15 16,6 0 9-16,5 2 3 0,8-1 1 15,5-1-1-15,8-2 1 16,6-1 2-16,5-2 0 0,5-4 0 15,0-3 0-15,2-2 0 0,3-2-73 16,-2-3-3-16,1-1-63 0,-2-7-67 16,-1-2-27-16,-3-2-154 15</inkml:trace>
  <inkml:trace contextRef="#ctx0" brushRef="#br0" timeOffset="446756.4119">22798 16177 640 0,'0'0'0'15,"0"0"238"-15,0 0-150 0,0 0-30 16,0 0-32-16,0 0-12 0,0 0-5 16,0 0-6-16,0 0 1 0,-46 175 0 15,54-157-2-15,4-4 0 16,5-6 1-16,3-7 1 0,2-1 2 16,2 0 0-16,2-10 0 0,0-5-2 15,-1 1-2-15,-3-6 1 16,-2 1-4-16,-5 2 2 0,-1-4 2 15,-3 4-3-15,-1 2 0 0,-3 4 0 16,-6 6 1-16,1 5-1 0,-2 5 50 16,0 9-41-16,-2 9 2 0,-3 4-6 15,-3 1-3-15,1 2-1 16,3-2 1-16,4-3-3 0,0-3-1 0,6-2-23 16,5-8-51-16,3-1-82 15,5-6-85-15,0-5-201 0</inkml:trace>
  <inkml:trace contextRef="#ctx0" brushRef="#br0" timeOffset="457781.0784">25132 15687 600 0,'0'0'0'0,"0"0"91"15,0 0-1-15,0 0 1 0,0 0-43 16,0 0-36-16,0 0-10 0,0 0 3 16,-11 15 6-16,4-1 3 15,-1 3 6-15,-3 4 3 0,-4 6-6 16,-5 4-4-16,-4 11-3 0,-3 0 0 16,-7 5-4-16,-1 3 1 0,-2-3-4 15,5 0 0-15,8-5-2 16,6-4 0-16,9-7 0 0,9-5-1 15,2-4 0-15,16-3 0 0,0-1 1 16,8-1-1-16,-1-1 4 0,0-1 0 16,7-4 33-16,-5-1 12 15,5-3-21-15,1 0 3 0,-3-5-4 16,-1-2-11-16,-1 0-7 0,-2-2-5 16,-1-6-2-16,-2 0-3 0,-3-2 1 15,-2-4 0-15,-4 0-86 0,-3-3-58 16,-2-5-32-16,-6 0-108 0,-3-6-219 15</inkml:trace>
  <inkml:trace contextRef="#ctx0" brushRef="#br0" timeOffset="457955.8815">24820 16069 607 0,'0'0'0'0,"0"0"0"0,0 0 201 0,0 0-113 16,0 0-32-16,0 0-25 15,0 0-4-15,0 0-5 0,0 0-19 16,385-13-4-16,-339 18-66 0,-2-2-46 16,-3-3-29-16,-2 0-37 0,0-5 2 15,-4-2-7-15</inkml:trace>
  <inkml:trace contextRef="#ctx0" brushRef="#br0" timeOffset="458206.0962">25541 16023 393 0,'0'0'0'15,"0"0"303"-15,0 0-200 0,0 0-26 16,0 0-34-16,0 0-17 0,0 0-4 15,0 0 0-15,0 0 13 0,-83 163 15 16,77-143-16-16,5-2-3 16,1-6-4-16,0 0-11 0,6-2-6 15,4-4-3-15,2-3 0 0,5-3-3 16,-1-2 1-16,5-7-1 0,-2 1-2 16,-3-3-2-16,2 3 0 0,-6 4 3 15,0 3-4-15,-2 1 0 16,-4 6 1-16,2 8 0 0,-5 3 14 15,1 1-13-15,-4 1 0 0,0-2-1 16,0-2 0-16,1-5 0 0,5-6-30 16,3-4-50-16,4-6-65 0,1-9-34 15,4-6-116-15</inkml:trace>
  <inkml:trace contextRef="#ctx0" brushRef="#br0" timeOffset="458512.7776">25828 16124 550 0,'0'0'0'0,"0"0"99"0,0 0 50 0,0 0-8 15,0 0-62-15,0 0-22 16,0 0-24-16,0 0-13 0,0 147 3 16,-7-131 7-16,2-5-12 0,5-4-8 15,0-6-7-15,0-1-1 16,5-5 6-16,5-9-4 0,5 0-2 15,7-5-3-15,1 1 2 0,-1 5-1 16,2 1 0-16,-7 6 0 0,0 5 16 16,-2 1 16-16,-5 6-1 0,-3 6-8 15,-5 2-5-15,-2 4-7 16,-1 1-5-16,-4-3 0 0,3 1-5 16,2-4-1-16,3-1 0 0,9-7-284 15,4-5 12-15,4-1-155 0</inkml:trace>
  <inkml:trace contextRef="#ctx0" brushRef="#br0" timeOffset="458944.1084">26790 15886 759 0,'0'0'0'0,"0"0"-13"15,0 0 14-15,0 0 2 0,0 0 18 16,0 0 8-16,0 0 39 0,0 0 16 15,-58 307-15-15,68-278-6 0,7-7-4 16,6-6-17-16,6-9 1 16,5-7 5-16,5-8-16 0,2-11-4 15,3-8 0-15,-1-5-15 0,-5 0-6 16,1-2-4-16,-9-4 2 0,-10 1 1 16,-6 2 0-16,-14 2-2 0,-10 5-1 15,-14 11-3-15,-13 4 0 16,-8 11 0-16,-10 5-22 0,-5 11 5 0,-3 3-12 15,5 5-42-15,9 2-58 16,8-3-73-16,15-1-154 0,11-7-108 16</inkml:trace>
  <inkml:trace contextRef="#ctx0" brushRef="#br0" timeOffset="459153.7743">27417 15748 1044 0,'0'0'0'15,"0"0"15"-15,0 0 20 0,0 0-26 16,0 0-7-16,0 0 0 0,0 0 1 16,0 0 22-16,0 0 4 0,-723 596-19 15,615-513-10-15,-4 4 0 16,-2 3-109-16,-11 6-183 0</inkml:trace>
  <inkml:trace contextRef="#ctx0" brushRef="#br0" timeOffset="462657.3092">27051 15890 515 0,'0'0'0'0,"0"0"59"0,0 0-26 16,0 0 2-16,0 0-3 15,0 0-16-15,0 0 6 0,0 0 11 16,-66-29-15-16,59 28-4 0,0 1 7 15,-4 0 3-15,2 1 1 0,-2 4-6 16,-3 2-15-16,2 4-2 0,0 1-1 16,-2 4 1-16,1 3 1 0,-3 0-2 15,4 4 0-15,-2 0 1 16,0-1-2-16,0 5 0 0,0-3 2 16,3 3 5-16,2 0 2 0,8 1-5 15,1 1-3-15,5-3-1 16,7 1 0-16,0-6 1 0,2-2-1 15,2 1 0-15,-1-5 0 0,0-1 1 16,2 0-1-16,-3 0 4 0,3-1 23 16,1 1 10-16,0-2-15 0,4 1-12 15,-5-3-6-15,4-1 0 16,-7-1 0-16,3-3 2 0,-1-3 6 16,2-2 21-16,2-5 12 0,-1-3-3 15,1-9-15-15,0-2-7 0,1-6 2 16,1-6 2-16,1-1-10 0,-1 0 0 15,0-5-4-15,-4 4-2 0,-5 0 2 16,-6 2 2-16,-7 2-2 16,0 2-1-16,-9 4-4 0,-4 0 1 15,-6 4 3-15,-5 3-2 0,-2-1-4 16,2 5 0-16,-3 6-2 0,-1 4-1 16,-4 5 0-16,-8 12-46 0,-2 10-33 15,-4 9-87-15,-5 4-62 16,-5 1-258-16</inkml:trace>
  <inkml:trace contextRef="#ctx0" brushRef="#br0" timeOffset="548836.2862">12390 17943 1103 0,'0'0'0'0,"0"0"100"16,0 0-101-16,0 0-9 0,0 0-26 16,0 0-39-16,0 0-47 15,0 0-111-15,-142-45-103 0</inkml:trace>
  <inkml:trace contextRef="#ctx0" brushRef="#br0" timeOffset="558367.6068">8524 4061 547 0,'0'0'0'16,"0"0"0"-16,0 0 37 0,0 0-18 16,0 0-12-16,0 0 3 15,0 0 3-15,0 0 10 0,-35-17 1 16,33 18-6-16,2-1-7 0,0 0-4 15,0 0 2-15,0 0 8 0,0 7 13 16,0 5-2-16,0 11 11 0,1 6-14 16,2 10-8-16,0 8-6 15,1 8-5-15,-4 1-1 0,0 4-2 16,-5 2 1-16,-5 1-1 0,4 0-1 16,-3-2-1-16,1-1 1 0,3-6-2 15,-3 1 0-15,4-3 0 16,-1 0 3-16,2 0-4 0,3-2 2 15,0-5-1-15,0 1 1 0,2-5 0 16,3-4-1-16,2-1 0 0,1-6 0 16,-2-5 1-16,0-3-1 0,0-6 0 15,-4-2 1-15,0-8 1 16,-1 1 2-16,-1-6-4 0,0-1 0 16,0 0 19-16,-3-8 19 0,-3 0-17 15,0-4-19-15,-2-4 1 0,0-2 0 16,2-1 0-16,0-3-2 0,1-2 0 15,2-6 2-15,1-7-1 0,2 0 2 16,0-7 0-16,0-1-2 0,4-5 2 16,-1-5 1-16,5-7 2 15,1-1 3-15,5-4 11 0,-2-5 4 16,3-3 4-16,-2-3-10 0,0-2 2 16,-4 0 2-16,-3 7 2 0,-6 3-10 15,0 9-3-15,0 10-8 0,-4 8-2 16,-1 14-1-16,2 11 1 15,-2 8 2-15,1 8-1 0,2 3 15 16,-2 12-21-16,4 12-1 0,0 14 2 16,0 17 2-16,1 13 0 0,5 17-1 15,2 9 1-15,-3 4 0 16,1 2 1-16,-5-1-1 0,-1-6 0 16,-3-1 0-16,-5-6 0 0,-5-6-7 15,-5-5 6-15,-3-2-1 0,-1-4-3 16,0-4 4-16,2-7-2 0,0-6 0 15,4-7 3-15,3-7 0 0,3-5-24 16,4-8 13-16,1-6 4 0,2-11-1 16,0-5-1-16,3-2-24 15,0-2-29-15,0 0 1 0,6-5 34 16,-1-4 12-16,1-2-74 0,0-2-73 16,0 4-127-16,-2-3-156 0</inkml:trace>
  <inkml:trace contextRef="#ctx0" brushRef="#br0" timeOffset="559095.9915">7880 5639 386 0,'0'0'0'0,"0"0"68"15,0 0-3-15,0 0-24 0,0 0-4 16,0 0 32-16,0 0 14 0,0 0 12 16,0 0-3-16,-137 40-28 0,137-40-9 15,0 0 1-15,1-4-11 0,11 0-5 16,9-1 6-16,3 3-12 0,10 2-17 15,4 0-8-15,2 4 2 16,4 7 1-16,2 1 1 0,3 0-3 16,2 0-3-16,5 1-4 0,-1-5 1 15,-1 3-3-15,-1-4 0 0,-2 0 0 16,-3-1 2-16,-2-3-4 16,-1 5 2-16,-4-5 1 0,-3 2-3 15,-3-1 2-15,-4-1-1 0,-5 1 0 16,-4-2 1-16,-5 2-1 0,-5-4 0 15,-5 0 2-15,-3 1-1 0,-3-1 0 16,-1 1 2-16,0-1 2 0,-1 0 3 16,-5 0 0-16,-2 0-6 15,-2 0-1-15,-1 0 1 0,-5 0-2 16,-2 0 0-16,-6 0 0 0,-3 0 0 16,-7 0 0-16,-3-2 1 0,-5-2-1 15,-1 0 0-15,-4-3 0 0,1 0 1 16,1-2-1-16,3 1 0 15,6 5 0-15,5-4 1 0,6 6-1 16,4-4 0-16,7 4 0 0,4 1 0 16,3 0 10-16,5 0 5 0,2 0 3 15,8-2-19-15,12-1-2 0,11-1 6 16,15 1 33-16,9 0-2 16,7 0-6-16,-1 2-5 0,-4 1-23 15,-2 0 0-15,-5 0 4 0,-5 3-4 16,-4 2 0-16,-5-2 2 0,-7 3-2 15,-6-4 0-15,-2 2-5 0,-5-2-7 16,-3-1-21-16,0 1-41 0,-3-2-41 16,-2 1-65-16,-2 2-97 15,-6-2-321-15</inkml:trace>
  <inkml:trace contextRef="#ctx0" brushRef="#br0" timeOffset="563685.2094">8092 6253 750 0,'0'0'0'0,"0"0"33"16,0 0 50-16,0 0-16 0,0 0-26 15,0 0-24-15,0 0-2 0,0 0 2 16,-14-49-4-16,14 48-2 15,0 1-9-15,2 4-4 0,3 5 4 16,2 6 13-16,-1 3 12 0,-1 6 0 16,0 3-2-16,-3 5 2 0,-1 2-9 15,-1 2-2-15,0-2 3 0,-1 2-7 16,-3-3-6-16,1 1 0 16,-1 0-4-16,-1 0-1 0,-2-2 1 15,0 0-1-15,-3-3 0 0,0 0-2 16,-1-1 2-16,3-3 1 0,2-1-3 15,2-2 2-15,3-3 0 0,1 0 0 16,1-4 0-16,5 0 0 0,3-4 2 16,3-3 2-16,-1-2 4 15,1-4 12-15,1 3 0 0,-2-5-2 16,1 0-1-16,-2-3-6 0,0-5 4 16,2 0 10-16,1-5-1 0,1-3 0 15,4-3-7-15,-1-3-7 16,1 0-4-16,1-4-1 0,1 0-2 15,2 0 0-15,0 3-1 0,0-5 0 16,-2 3 1-16,1-6 2 0,-6 0 3 16,-1 2-4-16,-3-1 8 0,-4-1 13 15,0-2-9-15,-4 2-1 0,-1 0-6 16,-2 6-3-16,0 4-2 16,0 4 5-16,0 6-6 0,0 3 0 15,0 5 6-15,-1 0-1 0,1 3 0 16,-1 0-1-16,0 11-12 0,-2 11 3 15,-3 10 2-15,1 7 5 0,0 2-6 16,1 3 0-16,2-1 4 0,2 6-4 16,3-4 11-16,5-2-4 15,6-4 1-15,-2-9-2 0,3-3 0 16,-1-1-6-16,3-7 0 0,-4 0 6 16,2-6-8-16,-2-3 4 0,0-4-1 15,-1-1-2-15,-1 0 1 0,1-5-1 16,-3 0-37-16,0 0-6 15,-2 0-16-15,-3-5-52 0,1-1-8 16,-5-4-69-16,0-1-198 0,-6 0-374 16</inkml:trace>
  <inkml:trace contextRef="#ctx0" brushRef="#br0" timeOffset="565553.0775">23002 6469 333 0,'0'0'0'0,"0"0"123"0,0 0-14 15,0 0-23-15,0 0-1 0,0 0 3 16,0 0-21-16,0 0-21 0,0 0 9 16,-51-58 3-16,49 58 5 15,0 0-16-15,1 10-37 0,-4 9-5 16,-3 13 13-16,-3 12 14 0,-2 5 3 16,-1 9 4-16,-2 5-6 0,-2 4-6 15,2 2-11-15,-2 0-2 0,4 1 1 16,1 3-4-16,2-6 3 15,2-1 7-15,1-1-5 0,1 0-10 16,1-1-1-16,-1-1-2 0,0-1 0 16,0-3 3-16,2 3-1 0,-1-1-3 15,-1-4-2-15,1 3 0 0,-3-6 2 16,1-2-2-16,-1-4 0 16,-1-1 0-16,2-7 0 0,2 2 0 15,0-10 1-15,2-4-1 0,2-5 0 16,0-2 0-16,2-7 1 0,0-3-1 15,0-3 0-15,0-2 0 0,3 0 0 16,3 1 0-16,1-2 0 0,1 1 0 16,1 2 0-16,1-2 3 15,0-4 9-15,4 2-2 0,-3-3 4 16,2-1 12-16,5 0-2 0,5-7-13 16,6-2 2-16,8-1 4 0,10-3-3 15,6 0 9-15,7 0-4 0,3 0-12 16,3 2-4-16,2 1 1 15,2 4-1-15,0 1-4 0,8 0 2 16,1-1 1-16,7 1-2 0,4-1-9 16,2-3-2-16,1 1 0 0,-3 0 6 15,-3 3 4-15,-6 0 0 0,-5 2 1 16,-7 2 0-16,-3 1 0 0,-4 0-1 16,-1 0 1-16,-5 0 0 15,-8 0-10-15,-3 0 6 0,-9-3-2 16,-4 0 5-16,-4-1-1 0,0-1 2 15,-4-2 0-15,-4 0 0 0,-3 1 0 16,-2 0 0-16,-5 0 1 0,-3 3-1 16,0 0 0-16,-4-3 4 15,2 4-5-15,1-4 2 0,0-1 1 16,-1 0-3-16,0-3 2 0,1 2-1 16,-3-3 0-16,5 2 0 0,-4-3 0 15,1 3 0-15,-1-2 0 0,0 1 1 16,2-1-1-16,-2-3 0 15,2-3 0-15,-3 1 0 0,3 0 0 16,-3-2 0-16,-2-3 0 0,-1-2 2 16,0-6-3-16,0-2 1 0,0-3 0 15,0-3 0-15,0-2 0 16,1 2-1-16,1-2 1 0,3 1-9 16,-1 1 8-16,-4 2 0 0,1 3 1 15,-1-1 0-15,-3 2 0 0,-5-1-1 16,-2-3 1-16,3 1 0 0,-1-2-2 15,2-4-10-15,2 0-1 0,3-1-4 16,1-3 2-16,0 4 4 0,0-3 7 16,0 7 4-16,0 5 0 15,-3 3 0-15,-5 7 0 0,-5-1 1 16,-4 1-1-16,-1 2-3 0,-1 2 2 16,-2 2 1-16,1 0 0 0,2 2 0 15,-2-3-1-15,6 3 1 16,1-2 1-16,4-1-1 0,2 1 1 15,2 0-1-15,3-1 0 0,-1 1 0 16,1 4 0-16,0 2 0 0,-4-3 0 16,-3 8 0-16,-5-2 0 0,-3 5-5 15,-7 1 3-15,-7 0-3 0,-3 1 7 16,-7 2-4-16,-2 1 1 16,-8-2 2-16,-2-2 1 0,-5 1-4 15,-3-1 4-15,-2 3-3 0,1-1-68 16,1 1-17-16,2 1-10 0,1-1-70 15,4 1-24-15,3 1-98 16</inkml:trace>
  <inkml:trace contextRef="#ctx0" brushRef="#br0" timeOffset="566900.0196">15564 2463 863 0,'0'0'0'0,"0"0"-1"0,0 0 1 15,0 0 44-15,0 0 1 16,0 0 11-16,0 0-9 0,0 0-4 0,-17 138 7 16,17-99-14-16,1-1-9 15,3 0-7-15,-1-2-14 0,0-3-4 16,2 1 1-16,-2-4-2 0,-2-1 0 16,5 0 1-16,-1-8-3 0,2-3-9 15,2-7-42-15,7-5-18 0,5-5-44 16,5-1-113-16,5-9-99 15</inkml:trace>
  <inkml:trace contextRef="#ctx0" brushRef="#br0" timeOffset="567179.0374">15992 2779 813 0,'0'0'0'0,"0"0"14"16,0 0 39-16,0 0-6 15,0 0-5-15,0 0 14 0,0 0-8 16,0 0-23-16,0 0 22 0,-58 309 27 15,96-326-35-15,1-9-9 0,4-10-3 16,4-8-4-16,-4-5 6 0,-5-4 17 16,-8-3 7-16,-9 2-1 15,-14-1-10-15,-10-1-22 16,-15 3-14-16,-12 6-1 0,-4 12 3 0,-5 13-6 16,0 14-4-16,1 8 0 0,-4 5-25 15,5 11-64-15,-4 9-11 16,6 6-42-16,4 4-107 0,10 0-57 15,5-5-151-15</inkml:trace>
  <inkml:trace contextRef="#ctx0" brushRef="#br0" timeOffset="567519.1197">16427 3035 941 0,'0'0'0'0,"0"0"143"16,0 0-78-16,0 0-47 16,0 0-18-16,0 0 0 0,0 0-60 15,0 0-32-15,0 0-41 0,29-16-166 16,-18 17-211-16</inkml:trace>
  <inkml:trace contextRef="#ctx0" brushRef="#br0" timeOffset="567883.7159">17004 2698 520 0,'0'0'0'0,"0"0"0"0,0 0 72 16,0 0-23-16,0 0-10 0,0 0-8 15,0 0 1-15,0 0 9 16,-137 179 13-16,137-137 13 0,0-4 3 16,5-1-24-16,6-8-13 0,6-4-8 15,5-6-4-15,2-12-4 0,3-5 7 16,1-2-2-16,-1-13 4 0,3-6 17 15,0-6-15-15,-1-6-5 16,1-6 14-16,-2-5-2 0,-2 0-7 0,-7-1 20 16,-4 2-21-16,-11 0-10 15,-4 3-9-15,-10 3-3 0,-5 10-3 16,-5 7-4-16,1 8-2 0,-4 10-8 16,0 5-61-16,-1 11-16 0,0 5-64 15,1 3-83-15,-1 1-104 0</inkml:trace>
  <inkml:trace contextRef="#ctx0" brushRef="#br0" timeOffset="568246.0789">17302 3086 1034 0,'0'0'0'0,"0"0"50"16,0 0 25-16,0 0-15 0,0 0-43 15,0 0-13-15,0 0-6 0,0 0-4 16,0 0-20-16,57-29-44 16,-51 41-45-16,1-2-119 0,-1-1-268 15</inkml:trace>
  <inkml:trace contextRef="#ctx0" brushRef="#br0" timeOffset="568699.6793">17821 2608 771 0,'0'0'0'15,"0"0"28"-15,0 0 15 0,0 0-10 16,0 0-18-16,0 0-8 0,0 0 0 16,0 0-2-16,0 0 13 15,291 116 17-15,-276-88-8 0,-15-2 5 16,-6 1 13-16,-16 0 0 0,-10 1-13 16,-8 2 0-16,-3-1-11 0,0-2 0 15,4 3 2-15,10-3-4 16,13-3-9-16,15-1-7 0,5-6-2 15,18-5 1-15,13-3 0 0,11-6-1 16,15 0 1-16,7-3-2 0,3-6 0 16,0 0-82-16,-4 0-168 0,-7 1-204 15</inkml:trace>
  <inkml:trace contextRef="#ctx0" brushRef="#br0" timeOffset="569651.9226">10778 5022 1040 0,'0'0'0'0,"0"0"202"16,0 0-117-16,0 0-50 0,0 0-20 16,0 0-14-16,0 0 0 0,0 0-2 15,11-44-26-15,-3 44-37 0,-1 0-67 16,0 3-133-16,3 0-136 15</inkml:trace>
  <inkml:trace contextRef="#ctx0" brushRef="#br0" timeOffset="570412.997">18642 3161 782 0,'0'0'0'15,"0"0"259"-15,0 0-172 0,0 0-23 16,0 0-29-16,0 0-21 0,0 0-2 16,0 0-11-16,-1-46 1 0,5 45-2 15,-2-3 0-15,0 4-12 0,-1 0-65 16,2 3-49-16,1 3-39 0,-2-6-115 15,1 0-316-15</inkml:trace>
  <inkml:trace contextRef="#ctx0" brushRef="#br0" timeOffset="571385.8732">19127 2732 603 0,'0'0'0'16,"0"0"78"-16,0 0-40 0,0 0 6 15,0 0-20-15,0 0-5 0,0 0 22 16,0 0 5-16,0 0-4 16,-146 250-12-16,161-218 3 0,3-12 8 15,11-4 11-15,4-11-1 0,4-5-6 16,2-2-7-16,4-13-3 0,3-8-2 15,0-5 0-15,2-5-7 0,-2 0-11 16,-1-1-5-16,-6-1 6 0,-6-1 9 16,-10-1-8-16,-11 4-10 15,-12 0-5-15,-10 2 3 0,-19 0-5 16,-13 7 0-16,-6 7-19 0,-9 12-6 16,-2 7-35-16,-2 17-29 0,4 4-69 15,6 5-98-15,3-1-194 16</inkml:trace>
  <inkml:trace contextRef="#ctx0" brushRef="#br0" timeOffset="578539.5392">23349 6203 506 0,'0'0'0'0,"0"0"119"0,0 0-26 15,0 0 6-15,0 0 1 0,0 0-19 16,0 0-34-16,0 0 2 0,9-32 1 15,-8 21-24-15,3 0-1 0,-1-2 10 16,0 7 5-16,-3 1 0 0,0 3 3 16,0 2-3-16,0 9-11 15,0 11-12-15,-3 6 6 0,2 10 0 16,1 4 4-16,0 2-1 0,0 0-12 16,4 0-6-16,-1-1-3 0,-1-3-1 15,2-3-1-15,-1-4 0 0,-3-2 0 16,0-5-1-16,0-2 1 15,0-3 1-15,0-2-3 0,0 1 3 16,-1-1-5-16,1 0 0 0,0 1 1 16,2-1 0-16,3 1 0 0,3-3-7 15,1-3 3-15,2-1-3 0,3-4 6 16,2-5-1-16,7-2 2 16,0-2 0-16,4-5 34 0,5-5-12 15,-1 2 2-15,2 3 3 0,-3-1-6 16,3 7-13-16,2-2-4 0,3 1-2 15,6 2-1-15,-1-4 0 0,4 0 0 16,-2-2 0-16,-3-3-1 0,-4 0 0 16,-8 2 3-16,-11 2-2 15,-6 5-2-15,-8 0-3 0,-3 0 3 16,-2 0-1-16,0 0 4 0,0 0 2 16,1 0 5-16,-1-4 3 0,0-2-1 15,-2-7-8-15,-2-4-4 0,1-1 2 16,-3-6-2-16,3-2-2 15,0-2-8-15,-2-5-17 0,2-2 3 16,0 0 2-16,0-2 7 0,2 1 14 16,-3 0 3-16,-3 1-2 0,-2 3 2 15,-2 2 5-15,-3 3-6 0,-1 4 0 16,0 8 12-16,-2 4-13 16,-3 5-1-16,-4 4 0 0,-4 2-7 15,-7 1-7-15,-3 7-6 0,-3-2-42 16,-5 5-32-16,-3-3-31 0,-6-1-169 15,-8-2-282-15</inkml:trace>
  <inkml:trace contextRef="#ctx0" brushRef="#br0" timeOffset="579587.6202">8242 5616 482 0,'0'0'0'0,"0"0"104"15,0 0-1-15,0 0-30 16,0 0-35-16,0 0-7 0,0 0 6 16,0 0 14-16,-56-71-6 0,56 58 4 15,0 0 19-15,0 1 2 0,0 5 7 16,0-1-1-16,0 1-24 15,-1 4-5-15,-1 0 3 0,-1 3-4 16,3 0-14-16,0 16-29 0,0 9-6 16,2 14 4-16,-1 8 3 15,0 2-2-15,-1-3-3 0,1 0 2 0,-1-7 4 16,0-4-5-16,0-5 0 16,3-5 4-16,0-3-3 0,3 0 1 15,-1-3 0-15,1-2-1 0,0-1 1 16,2 0-1-16,3-2 4 0,3-5 2 15,1-2 5-15,3-3-3 0,0-2 13 16,4-2 2-16,-1-4-10 0,2-3 11 16,-1-3 4-16,1-1-9 15,1 0-2-15,1-3-3 0,-2 3-4 16,3 0-2-16,0 5 0 0,-3-1-5 16,0 4 1-16,-2-2-2 0,-2 2 0 15,-2-2-4-15,-1 0 2 0,-4 3 2 16,1-2-3-16,-2 1 0 15,3-2 3-15,-3 0-3 0,-3-1 0 16,-1-1 4-16,-1 0-3 0,-2-2 3 16,-3 2 0-16,-1-4 0 0,0 1-1 15,0-5-1-15,-3-5-1 0,-1-1 1 16,-2-5-1-16,2-2-2 16,-1-2 2-16,-1-2-1 0,1 0 0 15,-4-2 0-15,4-2 1 0,-2 5-1 16,1 1 1-16,-2 3-1 0,-2 7 2 15,-1 3 0-15,-4 8-2 0,-1 2 0 16,-6 4-3-16,-4 3-2 0,0 12-26 16,-5 7-52-16,0 12-64 15,-4 7-127-15,-5 4-156 0</inkml:trace>
  <inkml:trace contextRef="#ctx0" brushRef="#br0" timeOffset="645426.3414">6356 5159 373 0,'0'0'0'0,"0"0"171"16,0 0-133-16,0 0-15 15,0 0 17-15,0 0-3 0,0 0-17 16,0 0-8-16,0-61 2 0,-2 58 3 16,-1 1 5-16,0-1 10 0,0 1-11 15,2-1-11-15,0 2-3 0,1 1-7 16,-1 0 0-16,-1 0 3 15,-2 0-1-15,0 0 0 0,-5 0 0 16,-1 0 2-16,-1 7 2 0,-7 0 0 16,-2 5-3-16,-4 1 1 0,-5 8 0 15,-3-1-3-15,-4 2 1 16,2 3 2-16,1-2 1 0,1 0 1 16,5-1-3-16,4-2-1 0,3-2-1 15,6-3-1-15,3-4 0 0,4-1 1 16,6-4-2-16,1-2-2 0,8 2 1 15,4-2 3-15,2-1-1 0,6 0 0 16,2-3 13-16,4 0 0 16,3 0-1-16,-3-3-3 0,3-4-5 15,-5-1-3-15,-1 3 2 0,1-3 0 16,-2 1-3-16,-3-5 0 0,-2 5 3 16,-3-2-3-16,0 2 0 0,-3-1 0 15,0 1 0-15,-3 0 2 16,0 1-11-16,-4 1-39 0,1-1 0 15,-5 3-33-15,-5-1-61 0,-1-3-67 16,-4 1-88-16</inkml:trace>
  <inkml:trace contextRef="#ctx0" brushRef="#br0" timeOffset="645662.641">6283 5046 410 0,'0'0'0'0,"0"0"127"15,0 0-61-15,0 0-16 0,0 0-11 16,0 0-16-16,0 0-6 0,0 0-4 16,-71 33-9-16,61-11-4 15,1 5 0-15,2-1 0 0,-1 1 2 16,0-1-2-16,2-1 0 0,1-4 1 16,2-1-1-16,2-2 0 15,1 0 0-15,0-3-3 0,0-1-14 0,6-4-39 16,-2 1-46-16,2-4-17 15,1-4-31-15,-2-3-146 0</inkml:trace>
  <inkml:trace contextRef="#ctx0" brushRef="#br0" timeOffset="646589.6478">6529 5043 249 0,'0'0'0'16,"0"0"169"-16,0 0-90 0,0 0 22 16,0 0-30-16,0 0-5 15,0 0-4-15,0 0-47 0,0 0-12 16,-2 2-3-16,3 20 0 0,3 3 1 16,2-1-1-16,1-1 1 0,-2 1-1 15,3-5 0-15,-3-3 0 0,1-4-2 16,1 0 1-16,-2-5-1 0,-1 0-4 15,0-4-2-15,0-1 0 16,-1-2-4-16,-2 0-8 0,0 0 8 16,1-6 10-16,0-6 4 0,-1-1-2 15,4-2 0-15,1-4 1 0,2-2-1 16,3 2 0-16,2-3 0 0,3 3 15 16,4 1 7-16,-3 4 9 15,3 6-13-15,-3 7-9 0,-2 1-5 16,-1 6-2-16,-4 5 0 0,-1 2 0 15,-1 0 1-15,-1 0-2 0,0-1-1 16,-3-3 0-16,2-4 0 16,-4 1-19-16,0-4-24 0,2-2-34 15,2 0-68-15,1-3-53 0</inkml:trace>
  <inkml:trace contextRef="#ctx0" brushRef="#br0" timeOffset="647083.4942">7004 4770 335 0,'0'0'0'16,"0"0"127"-16,0 0-59 0,0 0-3 15,0 0-31-15,0 0-19 0,0 0-8 16,0 0-5-16,0 0-1 0,-41 25-1 15,41-24 0-15,0-1-5 0,5 0 8 16,4-1 36-16,1-3-12 16,2-1-5-16,2 3-9 0,0 0 0 15,5 2-5-15,1 3-4 0,1 4-1 16,-1-2-1-16,-1 2 2 0,-2 0-4 16,-3-1 0-16,-2 3 3 0,-5-3-3 15,-2 2 0-15,-4 0 0 0,-1 0 1 16,0-3-1-16,0-2-14 15,0 0-30-15,0-1-23 0,0-2-15 16,5 0-26-16,4 0 80 0,2 3 36 16,1 3 28-16,3 5 0 0,-1 7-21 15,-1 4 3-15,-4 1 12 16,-3-2-8-16,-2 1 5 0,-4-1 2 16,0-3 2-16,0-1 1 0,-1-7-4 15,-3 1-14-15,1-5-9 0,-1-2-2 16,-1 2-1-16,-2-4-3 0,-2-1-24 15,-3-1-19-15,1 0-22 0,-5 1-95 16,0 2-34-16,-2 0-97 0</inkml:trace>
  <inkml:trace contextRef="#ctx0" brushRef="#br0" timeOffset="647568.091">7341 4760 418 0,'0'0'0'15,"0"0"27"-15,0 0 6 16,0 0-9-16,0 0 2 0,0 0-3 0,0 0 8 16,0 0 7-16,11-12 0 15,-3 11 9-15,2-1-1 0,4 2-30 16,-1 0-11-16,2 8-5 0,1-1 0 16,0 2 2-16,-2 2-2 0,-5-2-4 15,0-1 4-15,-4 0 0 16,-4-2 0-16,-1 1 4 0,0 3 0 15,-1-4-4-15,-5 1 0 0,1-1-46 16,2-3-6-16,3 0-82 0,3-2-20 16,6 2 90-16,5 3 62 0,5-3 4 15,5 4 87-15,0 1 21 16,0 2-27-16,-4 3-51 0,-4 3-7 16,-5 0-5-16,-8 4 7 0,-3-3 37 15,-3 2-16-15,-3-5-11 0,-1-3-12 16,3 0-17-16,0-4-6 0,-3-3-1 15,1-2-2-15,-1-2-31 0,-3 0-87 16,-4-5-68-16,-6-1-109 16</inkml:trace>
  <inkml:trace contextRef="#ctx0" brushRef="#br0" timeOffset="680008.5549">23247 4781 592 0,'0'0'0'0,"0"0"153"15,0 0-84-15,0 0-13 16,0 0-16-16,0 0-10 0,0 0 13 16,0 0-1-16,7-124 6 0,-11 122-1 15,0 2-21-15,-1 4-9 0,-2 4-8 16,1 7-5-16,1 2 0 0,1 9 0 15,0 5 2-15,3 2 1 0,0 6 1 16,0 0 1-16,1 7-4 16,0 0-2-16,0 5 0 0,0 3 1 15,-5 1-3-15,-5 3 4 0,2-1-6 16,-1-6 1-16,1-2 0 0,3-5 3 16,0-7 1-16,2 1 2 0,0-7-3 15,3-2-1-15,0-1 0 0,0-1-2 16,4-4 0-16,2-3 2 15,0-2-1-15,1-1 1 0,-2 0 1 16,0-5-2-16,-3-3-1 0,-1-2 0 16,-1-5 0-16,0-2-10 15,-1 0-3-15,-3-4-21 0,-1-7-34 0,1 0 0 16,-1 0-10-16,1-4-28 16,1-3 14-16,-1-2 17 0,1-1 58 15,-1-1 16-15,0 2 1 0,-1 4 0 16,-3-2-23-16,0 1 14 0,-1 1 9 15,-3 0 0-15,2 1 1 0,0 4-1 16,2 1 12-16,3 0 1 0,1 5 7 16,2 0 10-16,-1 2 5 15,2 3 21-15,1 0 6 0,0 7-22 16,0 10-31-16,3 14-4 0,1 8 6 16,2 10 11-16,0 2-4 0,-1 3-10 15,0-2 15-15,-2-5 5 16,0-10 7-16,1-9 6 0,1-10-10 15,1-8-4-15,1-8 16 0,2-4 11 16,5-19 20-16,4-11 22 0,8-17-31 16,7-9-14-16,4-11-16 0,9-5-12 15,0-2-11-15,2 5-10 16,0 7-4-16,-4 7-77 0,-1 7-103 16,-10 6-170-16</inkml:trace>
  <inkml:trace contextRef="#ctx0" brushRef="#br0" timeOffset="699140.9572">24840 16996 322 0,'0'0'0'0,"0"0"174"16,0 0-79-16,0 0-40 16,0 0-5-16,0 0-12 0,0 0-9 15,0 0-13-15,-44-44-12 0,46 41-6 16,4-2-2-16,4 2 8 0,5 0-1 16,6 2 6-16,5-3 1 0,5 2 1 15,6-2 12-15,6-1 0 0,8 1 8 16,7-2 12-16,6 0-5 15,9 2 3-15,5 0 4 0,8-1-19 16,5-1-7-16,1 2-3 0,4-5-8 16,0 3-5-16,0 0 1 0,-5 2-3 15,-1 0 0-15,-4 4 0 16,-2 0-1-16,-1 0 0 0,-2 0 0 0,-2 1-8 16,1 0 6-16,4 2 2 15,-2-2 0-15,3-1 0 0,2 0 1 16,0 0-1-16,-5 0 0 0,-1 1 1 15,-5-1-1-15,-3 0 0 0,-4 0 1 16,-7-2-1-16,-3-3 0 0,-6 0 0 16,-6 1 0-16,-3-1 1 15,-8 0-1-15,-4 0 3 0,-6-1-3 16,-6 4 0-16,-2-2-1 0,-3 2 1 16,-4 1-74-16,-1-2 7 0,-4 3-40 15,-3 0-109-15,0 0 1 16,-3 1-22-16</inkml:trace>
  <inkml:trace contextRef="#ctx0" brushRef="#br0" timeOffset="705657.0858">16144 16687 592 0,'0'0'0'16,"0"0"-62"-16,0 0 67 15,0 0 47-15,0 0-10 0,0 0 33 16,0 0 0-16,0 0-2 0,332-6 18 15,-263 0-11-15,9 1-27 0,3-3-27 16,5 2-13-16,7-1-7 0,0 1-4 16,1 0 0-16,-1 3-1 15,1 3 0-15,-1 0-1 0,-2 0 0 16,1 3 0-16,3 2 0 0,-4 1 0 16,2 0 4-16,1-2 9 0,2 2 5 15,0-2 5-15,1-1-4 16,-2 0-11-16,-4 0-5 0,-3 1-2 0,-6-1 0 15,-6 0 0-15,-3 2 0 16,-5 4-2-16,3-1 2 0,-2 2 2 16,-4-2 0-16,3 1 0 0,-4-2-1 15,3-4 0-15,0 0-2 16,1-1 0-16,1-2 2 0,1 0-2 16,2-2 0-16,-1-1 2 0,-3 2-2 15,-2 1 0-15,-5 0 7 0,-6 0 8 16,-2 0-3-16,-6 6-7 0,-4 2-4 15,-5-2 1-15,-4 2-2 0,-3-4 0 16,-1-2 1-16,-2-1-1 0,2-1 1 16,0 0-1-16,2 0 0 15,2 0-1-15,0 0 1 0,-4-3-1 16,-4 3-4-16,-5 0 2 0,-7 0-4 16,-3 0-4-16,-5 2 0 0,-5 0-12 15,-1 4-20-15,-3-3-18 16,-4 2-53-16,-2-2-130 0,-4-2-79 15</inkml:trace>
  <inkml:trace contextRef="#ctx0" brushRef="#br0" timeOffset="746382.9384">23246 7682 542 0,'0'0'0'0,"0"0"35"0,0 0 21 15,0 0 1-15,0 0 1 16,0 0-2-16,0 0-13 0,0 0-6 16,16-80 17-16,-15 69 8 0,-1-2 2 15,0-2 0-15,0-5-21 0,0-1-12 16,1-2-5-16,5-2-7 15,0-7-6-15,2 0-4 0,3-4-7 16,3-2-1-16,1-4-1 0,0 0 0 16,1 1 1-16,2 4-1 0,1 5 16 15,-2 7-4-15,-2 8-2 0,-4 2-5 16,-5 8-4-16,-3 4 3 16,-3 3 1-16,0 13-5 0,0 12 0 15,-3 9 9-15,0 7-7 0,2 4-2 16,-1 3 0-16,2 2 4 0,6 1-3 15,4-2 4-15,4-2-3 0,3-1-2 16,-4-6 0-16,0-2 2 0,1-6-2 16,-5-6 1-16,0-7-1 0,-5-5 1 15,0-4-1-15,-2-6-14 16,-2-3-43-16,-4-1 0 0,-7-9-74 16,-2-8-144-16,-8-8-158 0</inkml:trace>
  <inkml:trace contextRef="#ctx0" brushRef="#br0" timeOffset="746541.9815">23386 7463 831 0,'0'0'0'0,"0"0"171"0,0 0-118 16,0 0-49-16,0 0-8 16,0 0-166-16,0 0-99 0,0 0-347 15</inkml:trace>
  <inkml:trace contextRef="#ctx0" brushRef="#br0" timeOffset="746848.1797">23819 7231 656 0,'0'0'0'16,"0"0"187"-16,0 0-100 0,0 0-44 16,0 0-5-16,0 0 2 0,0 0-4 15,0 0-4-15,0 0-16 0,-14-59-12 16,-9 75 2-16,-2 0 4 0,5 5 4 15,4-2 2-15,7 5 0 16,8 0-5-16,3-2-1 0,11 2-2 16,5-2-3-16,4-1 2 0,1-2-1 15,2-1 3-15,1-2 15 0,-1-1-5 16,-3-1-11-16,-5 1-3 16,-6 1-4-16,-7 1 0 0,-4 0 2 15,-4-1 13-15,-8-1 21 0,-6-2 1 16,-2 1-9-16,-3-1-12 0,-1-1-10 15,2-5-2-15,-2-6-3 0,2-1-1 16,4-1 2-16,-3-6-4 0,4-2-24 16,-1-1-16-16,6 3-31 15,1 1-43-15,4 1-25 0,5 1-80 16,0 0-275-16</inkml:trace>
  <inkml:trace contextRef="#ctx0" brushRef="#br0" timeOffset="747364.7961">24111 7646 610 0,'0'0'0'0,"0"0"179"0,0 0-42 16,0 0 8-16,0 0-47 0,0 0-24 16,0 0-10-16,0 0-19 0,0 0-11 15,45-147 10-15,-36 109-4 0,-1-2-16 16,-3-6-10-16,2 0-8 15,0-2-2-15,3 3-4 0,2 6 0 16,3 5 1-16,-2 7-1 0,-1 2 0 16,-6 6 3-16,-1 5 6 0,-3 5 15 15,-1 3 8-15,0 6 2 0,-1 0-14 16,0 4-17-16,0 15-6 0,1 14 4 16,2 4-2-16,-1 8 0 15,1 3 2-15,7 0 1 0,-4-3-2 16,4-2-3-16,-2-3 3 0,2-7-7 15,-2 1 1-15,-5-9-7 0,2-4-7 16,-1-6-13-16,-3-7-12 16,2-2-5-16,-2-3-10 0,-1-3-31 15,0 0-21-15,-4-6-9 0,-2-5-36 16,-5-7-69-16,-3-6-32 0</inkml:trace>
  <inkml:trace contextRef="#ctx0" brushRef="#br0" timeOffset="747513.0084">24244 7367 943 0,'0'0'0'15,"0"0"223"-15,0 0-143 0,0 0-17 16,0 0-1-16,0 0-16 0,0 0-16 16,0 0-17-16,213-39-8 0,-179 39-4 15,-5 4-2-15,-3 9-243 0,-9 0-65 16,-9 3-359-16</inkml:trace>
  <inkml:trace contextRef="#ctx0" brushRef="#br0" timeOffset="927495.4608">30324 9762 293 0,'0'0'0'0,"0"0"76"16,0 0-30-16,0 0-22 0,0 0-11 15,0 0 2-15,0 0 9 16,0 0-1-16,-12-70-1 0,13 63 8 16,0 2 3-16,0 1-25 0,0 4-8 15,-1 0 0-15,0 0-2 0,0 0 2 16,0 0 13-16,0 5-1 0,0 0 9 15,-2-1 9-15,-1 0 3 16,-3-1-1-16,2 0 4 0,-3 0-10 16,3 1-9-16,0 0-5 0,1 0-9 15,0 2-2-15,1-3-1 0,1 4 0 16,-1-1 3-16,-3 0-3 0,3 1 2 16,-1 2-2-16,-1-1 0 15,0 4 3-15,2-1-3 0,-2 2 0 16,1-1 13-16,-1-1-8 0,2 0 4 15,-2 1-3-15,2-4-1 0,0 6 1 16,1-3-2-16,0 0 3 0,-2 0-4 16,0-3 1-16,1 1-4 15,1 0 0-15,0 0 4 0,0-1-2 16,1 0-1-16,0-1 2 0,0 5-1 16,0-5 1-16,0 5 4 0,0 1-5 15,0-1 2-15,0 1 2 0,0-1-1 16,0-4-2-16,0-1-1 15,0 0 1-15,0-3-2 0,0-1 1 16,0 0 2-16,0-3 2 0,0 0 4 16,0 0 4-16,0 0-3 0,0 0-7 15,0 0-3-15,0 0 0 0,0 0-2 16,0 0-34-16,1 0-53 16,3 0-22-16,1 0-51 0,-3-1-131 15</inkml:trace>
  <inkml:trace contextRef="#ctx0" brushRef="#br0" timeOffset="927914.8492">30455 9811 509 0,'0'0'0'0,"0"0"22"15,0 0 35-15,0 0 1 0,0 0-17 16,0 0-19-16,0 0-15 0,0 0-1 16,0 0 9-16,-29 36 8 0,27-18-4 15,1 1-3-15,-1 1-3 0,0 0-7 16,2-1-1-16,0 0 2 16,0-2-3-16,0 1 2 0,0-3 4 15,3-3 3-15,1-5-5 0,2-4 3 16,1-1 5-16,3-2 5 0,1-7 12 15,2-7-5-15,5-4-6 0,-5-1 0 16,6-4-8-16,-1-3-1 0,1-2-3 16,2-2 7-16,-3-4 5 15,-4 3-2-15,-5 7-3 0,-5 4-9 16,-4 4 1-16,-2 4 6 0,-9 6 2 16,-3 4-12-16,-3 2-5 0,-1 8 0 15,4 5-46-15,3 4-32 16,-1 4-26-16,2 0-123 0,5 2-78 15</inkml:trace>
  <inkml:trace contextRef="#ctx0" brushRef="#br0" timeOffset="928114.6551">30699 10049 746 0,'0'0'0'0,"0"0"6"0,0 0 91 16,0 0-21-16,0 0-34 0,0 0-30 16,0 0-8-16,0 0-5 15,0 0-1-15,1-56-13 0,-1 56-8 16,0 0-76-16,3 1-49 0,-1 6-12 16,1-1-115-16</inkml:trace>
  <inkml:trace contextRef="#ctx0" brushRef="#br0" timeOffset="931872.3208">31113 9705 780 0,'0'0'0'0,"0"0"-42"15,0 0 46-15,0 0 38 0,0 0-37 16,0 0-2-16,0 0 8 16,0 0 0-16,0 0 6 0,-34 38 18 15,26-25-7-15,0 0-21 0,0 1-6 16,2 2 1-16,3-3-2 0,2 0 0 15,1-1-1-15,0 0 1 0,3-5-2 16,6-1 2-16,5 0 53 0,-1-3-4 16,6-3-12-16,1 0-19 0,-4 0-12 15,2 0-2-15,-4-3-8 16,0 0-121-16,-2-5-34 0,-1 0-59 16,-1-6-257-16</inkml:trace>
  <inkml:trace contextRef="#ctx0" brushRef="#br0" timeOffset="932074.7913">31293 9651 606 0,'0'0'0'0,"0"0"216"0,0 0-85 15,0 0-31-15,0 0-22 0,0 0-43 16,0 0-6-16,0 0 11 16,0 0-18-16,-96 267-15 0,86-234-5 15,2-2-4-15,2-6-70 0,4-1-12 16,0-2 0-16,2-4 1 0,0 1-39 15,1-8-66-15,2 0-87 0</inkml:trace>
  <inkml:trace contextRef="#ctx0" brushRef="#br0" timeOffset="932315.1596">31416 10039 973 0,'0'0'0'0,"0"0"178"15,0 0-94-15,0 0-36 0,0 0-28 16,0 0-14-16,0 0-4 0,0 0-4 15,3-5-20-15,-3 5-16 0,0 0-46 16,0 3-54-16,3 3-104 0,-2-3-180 16</inkml:trace>
  <inkml:trace contextRef="#ctx0" brushRef="#br0" timeOffset="932815.2316">31684 9737 533 0,'0'0'0'0,"0"0"102"0,0 0-33 16,0 0-16-16,0 0-17 15,0 0 4-15,0 0 25 0,0 0-11 0,0 0-22 16,-12-5-12-16,26 5 12 15,5 0-1-15,3 5 12 0,3 2 5 16,1 5-8-16,-7 2-3 0,-1 4-10 16,-6 5-10-16,-2-2 0 0,-7 0-1 15,-2-3-5-15,-1 0-2 16,-5 2-1-16,-8-1-3 0,-6 0-2 16,-7-3 1-16,-1 0 0 0,1 1-5 15,8-6 2-15,12 2 8 0,7-5-6 16,20-5 2-16,8-1 1 0,14-2 1 15,8-2 13-15,10-7-9 0,8 0-8 16,6-1-4-16,-2 2-88 16,-5 3-244-16</inkml:trace>
  <inkml:trace contextRef="#ctx0" brushRef="#br0" timeOffset="935980.4728">32402 10118 1046 0,'0'0'0'16,"0"0"152"-16,0 0-84 0,0 0-51 16,0 0-16-16,0 0-2 0,0 0-142 15,0 0-9-15,23-56-94 0,-16 47 19 16,0 0-154-16</inkml:trace>
  <inkml:trace contextRef="#ctx0" brushRef="#br0" timeOffset="937902.7837">23258 8387 82 0,'0'0'0'0</inkml:trace>
  <inkml:trace contextRef="#ctx0" brushRef="#br0" timeOffset="969644.3546">27869 14052 334 0,'0'0'0'16,"0"0"118"-16,0 0-23 0,0 0-16 16,0 0 4-16,0 0-22 0,0 0-6 15,0 0 3-15,0 0-8 0,-2-75 1 16,2 70-4-16,0 5-13 0,-2 0-8 15,2 5-19-15,-1 7-1 16,1 7-3-16,-1 3-4 0,1 8 2 16,0 5 0-16,0-3-1 0,0 5 2 15,-3-5 0-15,-2-1 0 0,-1 1 1 16,1-5 0-16,-3 1-3 16,0-8 0-16,1 1 2 0,-2-5-1 15,2-4 2-15,1-4-2 0,-3-5 2 16,4-3 4-16,2-3 3 0,0-6-2 15,2-9-2-15,2-7 5 0,7-7 5 16,6-4 3-16,6-7-3 16,6 4 0-16,6 1 8 0,3 3 9 0,5 3-1 15,-5 10-13-15,-1 4-9 16,-4 4-6-16,-8 11-3 0,-4 3-2 16,-6 3-8-16,-4 10-40 15,-3 3-32-15,0 3-93 0,-4 5-61 0,2 1-173 16</inkml:trace>
  <inkml:trace contextRef="#ctx0" brushRef="#br0" timeOffset="970008.5041">28429 14073 669 0,'0'0'0'0,"0"0"91"15,0 0 5-15,0 0-55 0,0 0-32 16,0 0-4-16,0 0 5 0,0 0 3 16,0 0-6-16,-85 23-2 0,72-1 1 15,-5 7-4-15,2 3-2 16,1 1 0-16,7 1 0 0,4-3 1 16,3-4-1-16,2-4 18 0,6-4-11 15,4-7 0-15,5-6-2 0,2-6 1 16,2-5 2-16,3-8 11 0,2-10 23 15,2-5 6-15,3-5-1 16,1-2-5-16,-4-1 3 0,-2-1 3 16,-6 2-2-16,-9 5-15 0,-7 5-18 15,-3 9-8-15,-10 7-6 16,-3 5 2-16,-3 4-2 0,-3 6-20 16,3 7-33-16,1 3-41 0,4 5-89 15,4 0-56-15,-1-2-175 0</inkml:trace>
  <inkml:trace contextRef="#ctx0" brushRef="#br0" timeOffset="970701.4647">28694 14083 851 0,'0'0'0'0,"0"0"124"16,0 0-36-16,0 0-29 15,0 0-43-15,0 0-10 0,0 0 3 16,0 0 2-16,0 0 1 0,-24 63-3 16,19-43-4-16,1 3-3 0,1 3 2 15,-3-1-3-15,2-3-2 16,0 2 2-16,3-3 2 0,1-5-4 16,0 0 2-16,6-8 0 0,4-2 0 15,1-4 4-15,1-2 0 0,4-8 0 16,2-2 1-16,3-6-3 0,-1 2 1 15,4-3 10-15,1-1 2 0,-2 2 2 16,1 1 2-16,-3 1-6 0,-7 7-7 16,-2 2-1-16,-3 5-9 15,-3 4-1-15,-3 4 7 0,-3 6-3 16,0 3 0-16,-5-3 8 0,0 3-7 16,-1-8 2-16,3 0 0 0,2-8-2 15,1-1-2-15,0 0 2 16,9-9 6-16,-2 1-6 0,4-1 2 15,3 1-5-15,-4 0 2 0,1 6 0 16,1 0 0-16,-1 2-3 0,3 0 2 16,-1 2 1-16,-1-2 0 0,5-2 3 15,-2-8-5-15,-1-6-15 16,8-9-1-16,-2-3 9 0,3-6 5 16,3-1-5-16,0-6-3 0,1-3 6 15,0-5 7-15,0-3-2 0,0-1 0 16,-3-3 1-16,-2 3 0 0,-2 5 0 15,-1 6 0-15,-3 7 0 0,-5 10 0 16,-4 6 0-16,-4 9 15 16,-3 5 9-16,0 5 0 0,-4 7-15 15,-5 12-6-15,4 13-1 0,-3 10 1 16,0 6-3-16,2 8 0 0,-2 3 2 16,2-1-2-16,3-3 0 0,3-5 4 15,0-10-5-15,4-5 1 0,5-4 0 16,-5-9-19-16,5-4-8 15,-5-4-16-15,-2-6-27 0,3-6-26 16,-2-1-1-16,-3-1-45 0,0-9 5 16,-3-3-55-16,-6-3-25 0,-2-7 21 15</inkml:trace>
  <inkml:trace contextRef="#ctx0" brushRef="#br0" timeOffset="970856.1056">29287 13954 471 0,'0'0'0'15,"0"0"291"-15,0 0-185 0,0 0-72 16,0 0-35-16,0 0-115 0,0 0-154 16,0 0-83-16</inkml:trace>
  <inkml:trace contextRef="#ctx0" brushRef="#br0" timeOffset="971270.5493">29927 14054 581 0,'0'0'0'0,"0"0"148"16,0 0-62-16,0 0-55 0,0 0-13 15,0 0 6-15,0 0 0 16,0 0-5-16,-196 27 9 0,177-15 10 0,1 1-6 15,4 3-3-15,4 3-12 16,4 1-11-16,6 1 2 0,1 0 5 16,10-2 10-16,5-1 11 0,7-2 7 15,3-3 10-15,4-4-5 16,2 0-26-16,-1-5-15 0,-3 0-5 0,2-3 0 16,-4 0 0-16,-1-1-98 15,2-1 5-15,-4-4-27 0,-2-7-78 16,-5 1-104-16</inkml:trace>
  <inkml:trace contextRef="#ctx0" brushRef="#br0" timeOffset="971457.6743">29972 14070 1139 0,'0'0'0'16,"0"0"212"-16,0 0-156 0,0 0-29 15,0 0-6-15,0 0-11 0,0 0-6 16,0 0-7-16,0 0-41 0,-198 226-23 15,189-207-37-15,1-6-21 16,3-7-18-16,1-1-47 0,0-5 27 16,-2-8-44-16</inkml:trace>
  <inkml:trace contextRef="#ctx0" brushRef="#br0" timeOffset="971658.7293">29148 13696 1148 0,'0'0'0'0,"0"0"109"0,0 0-11 16,0 0-19-16,0 0-30 0,0 0-29 15,0 0-14-15,0 0-6 16,0 0 0-16,612-61-405 0,-548 59-279 15</inkml:trace>
  <inkml:trace contextRef="#ctx0" brushRef="#br0" timeOffset="1.00787E6">25132 5710 207 0,'0'0'0'16,"0"0"175"-16,0 0-98 0,0 0-16 16,0 0-21-16,0 0-30 15,0 0 2-15,0 0 12 0,18 6-4 16,-8 0-11-16,0 0-3 0,3 0 5 15,-1-1 5-15,7 1 6 0,2 0 20 16,6-1 5-16,8 0 0 0,8-3-11 16,4-1-2-16,8-1-5 15,6 0-3-15,5-3-13 0,9-2-6 16,1 2-2-16,4 1-3 0,0 1-1 16,3 1 1-16,-3 0-2 0,-3 4 0 15,1 2 1-15,-6-3-1 0,7 1 0 16,-1-1 0-16,3 0 0 15,7 1 0-15,3-2 1 0,5 1-1 16,0 1 0-16,4-1 1 0,-1 4-1 16,0-1 0-16,-1 1 0 0,-3 2 0 15,0 1 0-15,-5 1 0 0,-2-2 0 16,-2 0 0-16,0-3 0 16,0-2 0-16,1 1 0 0,-4-2 0 15,0-1 0-15,-3 0 0 0,-6-1 1 16,-4 0-1-16,-3 2 0 0,-7-2 1 15,-4-1-1-15,-4 0 0 0,-7 0 0 16,-6-1-3-16,-6-2-23 16,-7 0-36-16,-5 2-58 0,-3-1-74 15,-9-1-248-15</inkml:trace>
  <inkml:trace contextRef="#ctx0" brushRef="#br0" timeOffset="1.02865E6">27348 14080 403 0,'0'0'0'15,"0"0"54"-15,0 0 54 0,0 0-16 16,0 0-9-16,0 0 0 15,0 0-12-15,0 0-11 0,-85-45-22 16,72 31-4-16,-2-2-11 0,-1-2-12 16,-6 0-3-16,-2 1 4 0,-10-3-1 15,-7 2 4-15,-6-3 12 0,-6 5-3 16,-3-2-16-16,2 0-4 16,-1 0-2-16,8-1-1 0,3 0 1 15,2 0 0-15,6 0-2 0,2 5 0 16,5 1 2-16,4 4-3 0,6 0 2 15,5 1 0-15,5 1 0 0,2 0-2 16,2 3 2-16,1-1 0 0,1 0-1 16,2 0 0-16,1 1 1 15,0-1-1-15,4 0-9 0,3-2-5 16,-2 0-2-16,3 1 1 0,-5 0-6 16,2 1-9-16,-2 4 4 15,-1 0-7-15,-1 1-46 0,-1 0-85 0,1-2-83 16,0 1-143-16</inkml:trace>
  <inkml:trace contextRef="#ctx0" brushRef="#br0" timeOffset="1.02903E6">26580 13440 579 0,'0'0'0'16,"0"0"121"-16,0 0-59 15,0 0 12-15,0 0-34 0,0 0-9 16,0 0 2-16,0 0-13 0,0 0-5 16,-140-12 7-16,101 23 0 0,-4 0-4 15,-5 3-2-15,0-1-3 16,4 3-2-16,5-1-7 0,3-1-1 15,5 5-3-15,4-5 0 0,1 6 0 16,4-2 1-16,7 0-2 0,4 1 1 16,5 0 0-16,6 0-3 0,2-5 3 15,11 0 0-15,9-5-2 0,3-5 3 16,10-4 3-16,7-3-2 0,4-7 0 16,8 3 0-16,4 0-4 15,0 1-32-15,0-1-73 0,-4-1-262 16</inkml:trace>
  <inkml:trace contextRef="#ctx0" brushRef="#br0" timeOffset="1.0335E6">26015 13605 407 0,'0'0'0'0,"0"0"73"16,0 0 1-16,0 0-2 0,0 0-13 15,0 0-11-15,0 0-8 16,0 0-8-16,4 47-7 0,-1-40-1 16,6 3 3-16,3-1-3 0,-1 2 3 15,8-1 22-15,1 3 4 0,8 2-1 16,5 2 8-16,2 4-25 0,2 4-20 15,-4 1-5-15,1 4-4 16,-3 1-1-16,-4-1-2 0,-2-1 0 16,-5-4-1-16,-2-3 3 0,-6-5 0 15,-3-2 2-15,0-4-1 0,-3-3-1 16,0-2-3-16,-4-5-1 0,1 2 2 16,-3-3 0-16,0 0-1 15,0 0 3-15,0-7-2 0,0-1-6 16,-5-2-21-16,-3-1 18 0,-2-6 2 15,-1 3-1-15,0 1-1 16,-1 0 0-16,-2-1 6 0,-4-1 0 16,1-2 0-16,-6-1 0 0,-1 0 1 15,-2-2-1-15,1 0 0 0,0-1 0 16,1-2 1-16,1 2 0 0,5-2-1 16,1 5 0-16,3 3 0 0,5 5 1 15,3 5-1-15,4 2 11 0,2 3 5 16,0 1-10-16,7 6-3 15,8 9 17-15,7 1 10 0,10 4 7 16,6 5-11-16,3-1-1 0,2 0-12 16,-4-4-9-16,-3-2 1 0,-4-2-4 15,-7-3 0-15,-6-3-2 0,-5-1-2 16,-4-2-18-16,-5 3-36 16,0-3-44-16,-4 0-142 0,-1-5-309 15</inkml:trace>
  <inkml:trace contextRef="#ctx0" brushRef="#br0" timeOffset="1.03502E6">744 781 396 0,'0'0'0'16,"0"0"47"-16,0 0 18 0,0 0-22 16,0 0 1-16,0 0 7 15,0 0-9-15,0 0-1 0,-47-4 7 16,47 4-3-16,0 0-6 0,0 0-13 15,0 0-19-15,8 3-3 0,1-1 12 16,6-1 1-16,5 5 4 16,2-3-2-16,7 1-4 0,4 5-2 15,4-2-5-15,3 1-2 0,-3 2 2 16,0-4-3-16,1 6-2 0,-8-2-2 16,-3 3 0-16,-5-1 0 0,-9-3 1 15,0 1-3-15,-9 2 2 0,-2 2 2 16,-2 0-1-16,-12 0 4 15,-5-1 7-15,-11-5 25 0,-6 4-12 16,-3 1-4-16,-4 1-5 0,-1 1 0 16,2-1 7-16,1 2-9 0,4-1-11 15,7 3-2-15,8-1-1 16,1-4-1-16,8 1 0 0,7 0-3 16,-1-1-13-16,5-2-37 0,7-3-59 15,3-3-14-15,4 0-60 0,0-5-91 16</inkml:trace>
  <inkml:trace contextRef="#ctx0" brushRef="#br0" timeOffset="1.03539E6">1028 687 690 0,'0'0'0'0,"0"0"59"16,0 0-5-16,0 0-46 0,0 0 0 16,0 0 17-16,0 0 14 0,0 0-4 15,0 0-6-15,101 94-5 0,-77-77-6 16,2-1-5-16,-1 0-7 16,-2 0 1-16,-7 1 0 0,-4-4 3 15,-6 0 2-15,-3 4 3 0,-3-2 17 16,-3 1 6-16,-7-1-1 0,-6 0-1 15,-1 1-12-15,-1 3-10 0,-4-1-7 16,-3-1-1-16,5 1-3 16,-2-2-3-16,3 5 0 0,5-3 1 15,1 1-4-15,1-3-9 0,3 0-29 16,1-2-50-16,3-2-6 0,2-5-6 16,3 4-78-16,0-3-40 0,0-2-201 15</inkml:trace>
  <inkml:trace contextRef="#ctx0" brushRef="#br0" timeOffset="1.03579E6">1746 802 581 0,'0'0'0'16,"0"0"93"-16,0 0-1 0,0 0 22 15,0 0-41-15,0 0-21 16,0 0-18-16,0 0-19 0,0 0-7 16,-193 28-3-16,177-16 3 0,10 1-4 15,5 1-5-15,8 3 0 0,8 2 2 16,5 0 3-16,6-1 1 15,1 1-1-15,2-3 5 0,3 1-4 16,-3-1 0-16,-7-5 0 16,-2 5-1-16,-10-5 1 0,-7 0 2 0,-3-1 5 15,-6-4 17-15,-6 1 16 0,-6-1-17 16,-2 0-11-16,-3-1-10 0,-3-2-2 16,5 0-3-16,-1-3 0 15,2 0 0-15,8 0-4 0,-1 0-60 16,7-1-25-16,0 1-21 0,5 0-18 15,1 0-89-15,1 4-73 0</inkml:trace>
  <inkml:trace contextRef="#ctx0" brushRef="#br0" timeOffset="1.03608E6">1903 991 758 0,'0'0'0'0,"0"0"-2"15,0 0 30-15,0 0 32 0,0 0-21 16,0 0-6-16,0 0 11 0,0 0-8 16,0 0-6-16,-2 120-2 0,19-120-2 15,3 0-11-15,0-4-6 0,2-9-2 16,1 1-4-16,2-1-3 0,-3 2 0 16,-6 5 4-16,-5 4-5 15,-1 2-1-15,-8 7-2 0,1 11 8 16,-2 3 1-16,2 0-3 0,1-1-3 15,4-5-10-15,6-5-32 0,7-6-43 16,6-4-21-16,8-4-72 16,1-10-140-16</inkml:trace>
  <inkml:trace contextRef="#ctx0" brushRef="#br0" timeOffset="1.03679E6">2679 1024 795 0,'0'0'0'16,"0"0"121"-16,0 0-82 0,0 0-29 15,0 0-1-15,0 0 5 0,0 0-4 16,0 0 0-16,0 0 5 0,-96 109-2 15,94-96-1-15,2-2-1 16,0-2 0-16,3-6 6 0,3-3 18 16,3-2 6-16,3-8-5 0,0-3-17 15,4-7-9-15,2-2-1 0,2-3 1 16,5-7-2-16,1-3-1 16,4-6-4-16,0-4-1 0,-4-2 0 15,-1-6-1-15,-3-4 0 0,-6 4-2 16,-3 6-3-16,-7 10 3 0,-6 12 2 15,0 12 1-15,-7 7 3 0,-5 6-3 16,-2 12-4-16,-1 11 0 16,-3 13 2-16,-2 8 0 0,3 10-1 15,-1 2 1-15,4 0-1 0,4-4 1 16,6-7-2-16,4-5 3 0,8-10-2 16,7-7-1-16,5-5 4 0,1-7-4 15,3-2 2-15,4-5 0 16,0-4 2-16,4 0-2 0,-1-8 0 15,-1-1 3-15,-3 0-4 0,-1-2-9 16,-5-2 1-16,0 3 0 0,-8 2 7 16,-2 6 2-16,-8 2 0 0,-3 3-16 15,-1 6 9-15,-10 2 10 0,-1 4 18 16,-1 0-8-16,0-2-7 16,8 0-3-16,5-2-5 0,0-3-3 15,6-2 5-15,3-6 0 0,0 2 0 16,2-2 0-16,0 0-1 0,-4 0-71 15,-2 1-82-15,-5-1-148 0</inkml:trace>
  <inkml:trace contextRef="#ctx0" brushRef="#br0" timeOffset="1.03727E6">3552 991 557 0,'0'0'0'0,"0"0"125"0,0 0 4 15,0 0-71-15,0 0-20 16,0 0 37-16,0 0-32 0,0 0 4 16,66 74-9-16,-60-45-7 0,-2-3-2 15,-2-2-8-15,3-2-14 0,-4-6-3 16,2 1-1-16,-3-5-2 15,0-6 1-15,0 1 2 0,-4-7-1 16,1 0 1-16,-1 0 2 0,1-11 2 16,3-3-10-16,0-7-10 0,8-1-15 15,6 1-15-15,6 2-11 16,3-1 26-16,3 9 13 0,-1 6-14 16,1 2-14-16,1 3-12 0,3 0-46 15,2 0-63-15,2 0-84 0,-2-10-141 16</inkml:trace>
  <inkml:trace contextRef="#ctx0" brushRef="#br0" timeOffset="1.03751E6">4083 973 637 0,'0'0'0'0,"0"0"268"15,0 0-158-15,0 0-78 0,0 0-27 16,0 0 8-16,0 0 12 0,0 0 2 16,0 0 4-16,-61 96 0 0,61-83-17 15,6-1-10-15,6-6 0 16,4 7 0-16,2-12 22 0,4-1 0 0,0-6-6 15,-1-14-2-15,-1 2-3 16,-4-1 0-16,-4 1-5 0,-2-2 2 16,-2 3-5-16,-6-3-3 0,-2-3-1 15,-6 4-2-15,-5-1-2 0,-4 10-22 16,-6 10-11-16,-3 3-48 16,-2 14-16-16,1 3-35 0,6-1-38 15,5 0-25-15,6-7-68 0</inkml:trace>
  <inkml:trace contextRef="#ctx0" brushRef="#br0" timeOffset="1.03826E6">4501 888 495 0,'0'0'0'16,"0"0"110"-16,0 0-45 16,0 0 27-16,0 0-15 0,0 0-26 15,0 0-6-15,0 0-5 0,0 0-8 16,-33 143 0-16,25-119-3 0,5-4-3 16,3 0-6-16,0-5-9 0,5-5-2 15,6 0 0-15,-1-7-4 0,-1 1 1 16,2-4 26-16,2-4-2 15,4-6-12-15,0 0-5 0,2-3-6 16,-2 1-3-16,-1 5 2 0,-3 2 5 16,-2 5-1-16,-1 1-10 0,-1 5 0 15,-3 6 2-15,0 1-2 0,-3 0 1 16,-1-1-1-16,0-7 3 16,4-3-4-16,-2-2 2 0,5-1 1 15,0-6 0-15,2-6-4 0,1-4-35 16,2-2 7-16,-2-1-11 0,2-1-13 15,2-4 3-15,-2-3-9 0,7-4 7 16,1-8 2-16,3-1 5 0,2-3 37 16,-1-4 10-16,0 3 0 15,-3 0 1-15,-2 0 12 0,-5 7 9 16,-1 3 15-16,-7 8 1 0,-2 8 9 16,-5 6 4-16,-1 6-9 0,0 5-5 15,-2 2 2-15,-6 9-22 0,-3 12-18 16,1 8 0-16,1 9-2 15,0 8 3-15,3 6 1 0,5 3-1 16,1 0 2-16,0-4 6 0,3-1-5 16,7-6-1-16,0-4-2 0,0-6 1 15,2-7-4-15,-2-4 0 16,-1-6 2-16,-2-6 0 0,1-7-36 16,0-4 1-16,-2-4-12 0,0-8-45 15,-2-4-35-15,-4-3-91 0,-4-2-144 16</inkml:trace>
  <inkml:trace contextRef="#ctx0" brushRef="#br0" timeOffset="1.03857E6">4887 852 422 0,'0'0'0'0,"0"0"0"16,0 0 56-16,0 0-41 0,0 0-13 16,0 0 1-16,0 0 18 0,0 0 41 15,0 0-2-15,296 73-9 0,-263-73-31 16,-2 0-16-16,-4-4 4 15,-5 0 14-15,-2-4 2 0,-8 1 9 16,-6 1 14-16,-5-2 19 0,-1 3-3 16,-10 2-6-16,-3 3-9 0,-5 0-29 15,-2 8-10-15,-4 3-1 0,1 5-4 16,3 3-1-16,8 2-1 0,8-2 2 16,4 2-2-16,5-2 4 15,10 1 4-15,5 1-1 0,5-5-5 16,0 1-1-16,0-6-1 0,-1 0-4 15,0-4-31-15,-1-7-41 0,-4 0-34 16,1-3-43-16,-6-4-50 16,-2-1-77-16</inkml:trace>
  <inkml:trace contextRef="#ctx0" brushRef="#br0" timeOffset="1.03874E6">5336 1066 884 0,'0'0'0'15,"0"0"22"-15,0 0-21 0,0 0 1 16,0 0-4-16,0 0-195 15,0 0-152-15</inkml:trace>
  <inkml:trace contextRef="#ctx0" brushRef="#br0" timeOffset="1.0403E6">6792 944 726 0,'0'0'0'0,"0"0"15"16,0 0 60-16,0 0 6 0,0 0-33 15,0 0-16-15,0 0-11 16,0 0-11-16,0 0-6 0,-38-31-2 16,25 42-3-16,-7 4 2 0,-1 4 2 15,-2 0-5-15,2 6 4 0,1 0-4 16,-1 1 2-16,3 4-1 0,5-3 0 16,2-4 1-16,8-4 0 15,3-6-3-15,8-7-2 0,8-1 4 16,4-5 1-16,4-5 0 0,1-4-12 15,6-7 10-15,-1-1-1 0,-3 1 4 16,0 5-1-16,-2 5 0 0,-2 4 27 16,-1 3-12-16,-2 8-1 15,1 4-4-15,-1-1-9 0,3-1 2 16,0-5-3-16,3-1 0 0,4-5 4 16,2-2-4-16,4-8 0 0,-2-3 0 15,0-3-18-15,-3 0 2 16,-6 0 1-16,-7 2 10 0,-6 2 6 15,-6 6 0-15,-5 2 2 0,-1 4 14 16,-1 0 8-16,-5 4-4 0,-4 5-16 16,-1 2-2-16,0 1-3 0,0 4 0 15,4-5 2-15,2 3-2 0,1 2 0 16,2-5 1-16,1-1-1 16,1 0 0-16,0-3 2 0,0 1-3 15,3-2 2-15,5-4 3 0,2-2 4 16,2 0 6-16,3-3-3 0,2-9-4 15,1-1-2-15,4-2-2 0,2-4-2 16,4-7 1-16,-1-5 0 0,2-6-2 16,1-4 0-16,-1-6 3 15,1-3-3-15,-2-7 0 0,-3-5 3 16,-5-1-2-16,-4 2 1 0,-6 8-1 16,-3 6-1-16,-5 10 0 0,1 8 6 15,-3 12 14-15,0 4 13 0,-6 10-13 16,-3 3-16-16,-3 14-6 15,-2 13 3-15,-5 10-2 0,2 16 2 16,-1 7-1-16,3 6 0 0,0 1-1 16,2-3 1-16,1-1 0 0,1-7 1 15,7-3-1-15,1-8 0 0,3-8-2 16,6-8 2-16,3-5-5 16,5-7 4-16,0-7-3 0,4-2-25 15,-1-7-4-15,2 1-23 0,4-2-41 16,-1 0-28-16,0-4-95 0,0-5-250 15</inkml:trace>
  <inkml:trace contextRef="#ctx0" brushRef="#br0" timeOffset="1.04073E6">7885 1015 530 0,'0'0'0'0,"0"0"138"15,0 0-61-15,0 0 2 0,0 0-44 16,0 0-20-16,0 0-5 0,0 0-1 16,-85 23 3-16,70-10 7 15,-4 6 8-15,3 5-4 0,0-1-1 16,2 1-10-16,2 2-1 0,6-2 2 15,2-4 0-15,4-4-3 0,5-2 7 16,5-4 17-16,7-9 8 0,0-1-10 16,5-7 0-16,8-12-4 15,2-5-11-15,5-8-12 0,6-3-4 16,-2-6 1-16,5-5-2 0,-3-6 0 16,-3-2 0-16,-5-6-14 0,-9-5 2 15,-7 3 1-15,-9 10 11 16,-8 12 0-16,-2 15 6 0,-2 10 26 15,-7 13 6-15,-1 8-16 0,-6 19-21 16,-6 17-2-16,-7 13 0 0,-1 9 2 16,5 0-1-16,8-3 0 0,11-3-102 15,6-6-95-15,8-6-218 0</inkml:trace>
  <inkml:trace contextRef="#ctx0" brushRef="#br0" timeOffset="1.0412E6">9107 985 589 0,'0'0'0'0,"0"0"43"15,0 0 80-15,0 0-61 0,0 0-32 16,0 0 40-16,0 0-1 0,0 0 0 16,0 0 9-16,207 20-20 0,-158-20-11 15,-1 0-18-15,-5-3-20 0,-2 0-6 16,-6 0-4-16,-3 2 1 15,-4 0 0-15,-3-1-114 0,1-2-13 16,-3-1-24-16,-3-2-118 0,-4-6-38 16</inkml:trace>
  <inkml:trace contextRef="#ctx0" brushRef="#br0" timeOffset="1.04157E6">9815 714 669 0,'0'0'0'0,"0"0"108"16,0 0 12-16,0 0-25 0,0 0-4 16,0 0-34-16,0 0-20 15,0 0-17-15,0 0-11 0,-34 343-2 16,33-318-1-16,-3-9 4 0,4-4-4 16,0-3-3-16,0-7 0 0,0 3 0 15,0-4-3-15,0-1 0 16,4-8 13-16,3-6-8 0,5-8-5 15,3 0 0-15,6-2 0 0,4 0-12 16,4 7 9-16,-3 9-1 0,-1 2 7 16,-3 4 4-16,-1 7 2 0,-3 4 1 15,-2 5 3-15,-4 2 3 0,-4-2 0 16,-3 4-1-16,1-3-3 16,-2 5-4-16,4-1-6 0,1-2-1 15,3-5-1-15,3-2 0 0,3-3-41 16,0-2 0-16,4-2-27 0,-1-2-52 15,2-1 11-15,-2-1-33 16,1-2-143-16,-5-6-169 0</inkml:trace>
  <inkml:trace contextRef="#ctx0" brushRef="#br0" timeOffset="1.04191E6">10426 970 791 0,'0'0'0'0,"0"0"86"15,0 0-50-15,0 0-18 0,0 0-1 16,0 0 9-16,0 0-8 0,0 0-7 16,0 0 1-16,-148 129 7 0,146-107 14 15,2 1 7-15,2-4 2 0,7-5-13 16,4 3-5-16,5-8 9 0,4 1-6 16,3-4-7-16,0-4-7 15,1 2-7-15,1-4-4 0,-2 0-2 16,0 0 0-16,-3-5 4 0,-2 4-4 15,0-1 0-15,-5-1 2 0,-2 2-3 16,-2-6-16-16,-4 0-11 16,0 0-12-16,0 1 9 0,-3 3 5 15,1 1-21-15,-1-2-21 0,3 4-23 16,1-3-5-16,2-1 53 0,0-1 14 16,0 2 9-16,-1-1-11 0,-1-2-35 15,1 3-110-15,1-1-62 16</inkml:trace>
  <inkml:trace contextRef="#ctx0" brushRef="#br0" timeOffset="1.04222E6">10636 1045 533 0,'0'0'0'16,"0"0"124"-16,0 0-1 0,0 0-23 15,0 0-23-15,0 0-9 0,0 0-12 16,0 0-4-16,-145 94-6 15,126-76-17-15,6-4-14 0,2-1-10 16,6-3-4-16,4-3-2 0,1 2 2 16,0-5-2-16,5-1-69 0,5 0-21 15,1-3 3-15,3-4-69 16,4-7-76-16,-2-7-80 0</inkml:trace>
  <inkml:trace contextRef="#ctx0" brushRef="#br0" timeOffset="1.04246E6">10954 530 826 0,'0'0'0'0,"0"0"73"0,0 0-11 0,0 0 6 15,0 0 12-15,0 0-39 0,0 0-17 16,0 0-15-16,0 0-5 0,-63 532-3 15,63-508 0 1,1-2 0-16,1-11 0 0,1-3-2 0,-2-2-10 16,0-4-41-16,-1-1-61 0,0-1 16 15,-3-13-158-15,-9-5-205 0</inkml:trace>
  <inkml:trace contextRef="#ctx0" brushRef="#br0" timeOffset="1.04262E6">10777 883 867 0,'0'0'0'0,"0"0"12"0,0 0 41 16,0 0-28-16,0 0-18 0,0 0-3 16,0 0-3-16,0 0-2 15,0 0-119-15,426 58-103 0</inkml:trace>
  <inkml:trace contextRef="#ctx0" brushRef="#br0" timeOffset="1.04911E6">2788 1967 333 0,'2'-7'0'0,"0"2"12"16,-2 1 22-16,1-1 1 0,-1 1-6 15,0 0 9-15,0 1-2 0,0 2 1 16,-1 1 5-16,1-1-1 15,-2 0 6-15,2 0 5 0,0 1-10 16,0-1-6-16,0 1-12 0,0 0-21 16,0 0-3-16,0 1 0 0,2 6 0 15,-1 3 7-15,0 8 5 0,0 5-5 16,0 5 5-16,-1 11 7 16,0 1-3-16,0 3 1 0,0 3-3 15,-1-4 0-15,-2-3 4 0,0-2-6 16,0-5 1-16,2-5-6 0,1-2 1 15,0-3-6-15,0-5 0 0,5-1-1 16,0-6 1-16,-1-2-1 0,-2-4 0 16,2-1 1-16,-2-1-2 15,-1-1 0-15,1-1-42 0,-1-1-15 16,2-5-48-16,0-7-70 0,0-5-126 16</inkml:trace>
  <inkml:trace contextRef="#ctx0" brushRef="#br0" timeOffset="1.04945E6">2973 2073 614 0,'0'0'0'0,"0"0"46"0,0 0-29 16,0 0 4-16,0 0-6 15,0 0-6-15,0 0 1 0,0 0 4 16,0 0 1-16,-39 279 8 0,45-255-1 15,4-8 0-15,-1-5 20 0,5-4-5 16,2-5-9-16,2-2 4 0,2-6 7 16,1-6-15-16,2-5-3 15,-1-3 2-15,2-5-3 0,-2-1-3 16,0-4 5-16,-5-2 1 0,-2-4-1 16,-5 1-4-16,-3-5 3 0,-6 3-7 15,-1 4-5-15,-1 2 0 0,-8 8-5 16,-1 5-2-16,-4 6 1 15,3 6-5-15,-6 6-5 0,2 4-5 16,1 10-46-16,0 4-44 0,6 6-28 16,-2 4-85-16,7-3-119 0</inkml:trace>
  <inkml:trace contextRef="#ctx0" brushRef="#br0" timeOffset="1.04989E6">3429 2365 751 0,'0'0'0'0,"0"0"134"16,0 0-54-16,0 0 3 0,0 0-17 16,0 0-32-16,0 0-18 0,0 0-9 15,0 0 0-15,-1-33-2 16,1 31-1-16,0 1-1 0,1 1-5 16,2 0-50-16,1 0-35 0,-2 0-25 15,-1 4-94-15,-1 2-21 16,0-3-76-16</inkml:trace>
  <inkml:trace contextRef="#ctx0" brushRef="#br0" timeOffset="1.05027E6">3662 1882 432 0,'0'0'0'15,"0"0"114"-15,0 0-23 0,0 0-40 16,0 0-35-16,0 0-9 0,0 0 4 16,0 0 4-16,0 0-4 0,-49 81-4 15,41-49-1-15,-1 3 7 0,5 1 1 16,4 0 9-16,2-5 10 0,7-6-9 15,2-3 15-15,6-6 9 16,-1-1-17-16,4-3-10 0,0-3-14 16,0-5-2-16,0-2-4 0,3-1 1 15,-2-1-3-15,3 0-41 0,-3-7-42 16,-1-4-79-16,-4-3-64 16,0-7-59-16</inkml:trace>
  <inkml:trace contextRef="#ctx0" brushRef="#br0" timeOffset="1.05044E6">3856 1888 687 0,'0'0'0'0,"0"0"41"15,0 0 48-15,0 0-19 0,0 0-15 16,0 0 7-16,0 0-15 0,0 0-32 16,-43 389-11-16,43-340-2 0,2-8-2 15,0-2 0-15,1-7-48 16,-1-3 0-16,-2-7-33 0,1-4-17 0,-1-4-28 15,0-3-101-15,1-5-141 16</inkml:trace>
  <inkml:trace contextRef="#ctx0" brushRef="#br0" timeOffset="1.05076E6">4084 2396 1070 0,'0'0'0'0,"0"0"127"0,0 0-64 15,0 0-30-15,0 0-26 0,0 0-4 16,0 0-2-16,0 0-2 0,0 0-22 16,57-52-24-16,-47 49-84 15,1 0-53-15,-5 0-170 0</inkml:trace>
  <inkml:trace contextRef="#ctx0" brushRef="#br0" timeOffset="1.0571E6">4616 1926 523 0,'0'0'0'0,"0"0"167"16,0 0-32-16,0 0-44 0,0 0-19 16,0 0-13-16,0 0-15 0,0 0-18 15,-13-44-16-15,21 44-2 16,4 0 13-16,8 0 14 0,0 0-4 0,4 7-5 15,3 5-14-15,-5 3 1 16,-1 0 2-16,-3 3-2 0,-6 2 2 16,-1-1-2-16,-4 1 3 0,-5-2-3 15,-2 0-1-15,-4-1-3 16,-5-1 1-16,-3 1-4 0,-1 0-4 16,-5-1 3-16,4-3-3 0,1 0-3 15,3 1 2-15,3-3-1 0,6 3-6 16,-1 1 5-16,2-1-1 0,2 1-2 15,6-2 5-15,3-3-2 0,1 1 0 16,-1-3 2-16,3-1 4 16,0-1-7-16,0-3-75 0,3-3-13 15,-1 0-63-15,2 0 19 0,3-5-78 16,-4-3-134-16</inkml:trace>
  <inkml:trace contextRef="#ctx0" brushRef="#br0" timeOffset="1.05731E6">5067 2262 850 0,'0'0'0'0,"0"0"210"0,0 0-93 15,0 0-15-15,0 0-20 0,0 0-30 16,0 0-13-16,0 0-18 0,0 0-16 16,80-46-4-16,-73 40-2 15,-1 1-56-15,0 4-20 0,-2 1-79 16,3-2-38-16,-3 2-84 0,-3-3-338 15</inkml:trace>
  <inkml:trace contextRef="#ctx0" brushRef="#br0" timeOffset="1.05871E6">5709 1949 384 0,'0'0'0'16,"0"0"56"-16,0 0-21 0,0 0-16 15,0 0 25-15,0 0-1 16,0 0-17-16,0 0-9 0,0 0-2 16,-29-5 3-16,27 6-1 0,1 3 2 15,-2 2 5-15,-2 5 10 0,1 6-5 16,-2 8-8-16,1 7 14 0,-2 4-6 16,4 1-2-16,-1-1-2 15,1-3-4-15,3-4-2 0,0-4-4 16,7-5-2-16,4-5 1 0,-1-4 11 15,3-4-2-15,1-4 7 0,2-3 7 16,2-1-3-16,3-12 11 0,0-5-5 16,3-6-5-16,1-7-12 15,1-5-6-15,2-4 7 0,-5-3 1 16,-1-1 0-16,-3 1 1 0,-8 4-3 16,-4 3-5-16,-7 8-8 0,-1 5-3 15,-11 7-4-15,-6 3 0 16,-2 5-2-16,-3 7-2 0,0 1-20 15,0 6-20-15,2 8-22 0,-1 4-6 16,2 4-22-16,7 0-13 0,2 3-10 16,2 0-80-16,4 0-110 0,-1-1-167 15</inkml:trace>
  <inkml:trace contextRef="#ctx0" brushRef="#br0" timeOffset="1.05903E6">6484 1687 757 0,'0'0'0'0,"0"0"136"0,0 0-38 16,0 0-28-16,0 0-45 15,0 0-14-15,0 0 7 0,0 0 11 16,0 0 10-16,-151 138 8 0,122-90-18 16,-2 3-10-16,-3 2-1 0,-1 4-11 15,-3 3-4-15,1-5-1 0,1-4 0 16,1-3-3-16,5-4-10 0,6-4-12 16,4-2-31-16,8-7-40 15,7-3-24-15,5-5-47 0,0-5-127 16,4-6-168-16</inkml:trace>
  <inkml:trace contextRef="#ctx0" brushRef="#br0" timeOffset="1.05945E6">6517 2057 772 0,'0'0'0'0,"0"0"-13"0,0 0 19 0,0 0 37 16,0 0-2-16,0 0 16 15,0 0-10-15,0 0 11 0,113 39 1 16,-104-22-20-16,-8-3-7 0,-1 1-4 15,-6 1-6-15,-8 2-1 0,-3 0-1 16,-5-2-8-16,-2 1-9 0,-3-2-2 16,3 0 2-16,3 1-2 15,4-1-1-15,5-2 0 0,5 0 0 16,6 2-3-16,2 0 2 0,11-5 1 16,4 0 0-16,3-3 5 0,4 1-3 15,-3-3-1-15,3-2 3 16,-3-1-2-16,-2-1-4 0,1-1-106 15,-5 0 14-15,3-2-59 0,-3-7-72 16,2-3-93-16</inkml:trace>
  <inkml:trace contextRef="#ctx0" brushRef="#br0" timeOffset="1.05978E6">6879 2063 780 0,'0'0'0'0,"0"0"150"15,0 0-19-15,0 0-61 0,0 0-55 16,0 0 9-16,0 0 8 0,0 0-2 16,0 0-9-16,-18 166-6 15,18-139-9-15,7-5-1 0,7-4-3 16,2-6-3-16,-1-3-15 0,4-7-8 16,-1-2-8-16,-1-5 1 0,0-6-13 15,-2-3-42-15,0-5-6 16,-5-2-9-16,-3-2-9 0,-3-3 22 15,-3 2-7-15,-1 4 42 0,-4 4 48 16,-3 7 10-16,1 7 217 0,0 2-71 16,-3 6-28-16,4 10-34 0,1 8-31 15,1 5-6-15,1 7-1 0,2 0-14 16,0 2-16-16,3 2-6 0,3-3-7 16,-2 1-1-16,5 0-6 15,-6-6-2-15,3 2-72 0,-2 0-84 16,0-5-97-16,-2 2-230 0</inkml:trace>
  <inkml:trace contextRef="#ctx0" brushRef="#br0" timeOffset="1.0975E6">11238 5900 285 0,'0'0'0'0,"0"0"44"0,0 0 5 16,0 0-23-16,0 0-2 0,0 0-7 16,0 0-6-16,0 0 3 0,-4 0-2 15,4 0-2-15,0 0 5 0,1 0-1 16,-1 0 0-16,0 0 7 16,0 0 2-16,0-2 19 0,2 0 7 15,2-5-17-15,6 2-12 0,1-6 4 16,1-1-2-16,6 2 2 0,-1-6 1 15,6-1 2-15,4 1-7 0,0-1-5 16,1-1-7-16,-2 2-5 0,-1 1-2 16,-2 1 1-16,1 1-1 15,0 0-2-15,1-1 2 0,2-2 0 16,0 0 4-16,4 1 2 0,2-3-1 16,1 2-2-16,4-1-1 0,1-1-3 15,0 0 0-15,-1 0 1 0,0 1-1 16,-1 4 1-16,-3-3-1 15,0-1 2-15,-2 3-1 0,2-5 6 16,0 3 5-16,1 0 3 0,4 0-5 16,-2-3-5-16,1 2-2 0,5 1 1 15,1-4-3-15,2 1-1 16,2-2 0-16,2 1 2 0,1 0-2 0,2 0 0 16,0 1 1-16,1 0-1 15,-2 0 0-15,0 3 1 0,-1 1-1 16,-1-1 0-16,0-1 0 0,1 1 0 15,1-5 0-15,1 0 5 0,2 3 0 16,0-2-3-16,1-1 2 16,2 1-1-16,5-1-2 0,1 0 0 15,6-1-1-15,1 5 0 0,0-2 1 16,-3 2-1-16,-2 2 0 0,1 0 1 16,-4 1-1-16,3 1 0 0,-4 3 0 15,0-2 1-15,1 0 0 0,1 2-1 16,1-3 0-16,2 2 0 0,0 1 2 15,0 1-3-15,0 2 2 16,-3 1-1-16,0 1 0 0,0 2 0 16,-1 3 0-16,-2 0 0 0,0 0 0 15,-1 4 0-15,2-2 0 0,-1 0 0 16,2 0 5-16,-1 0-5 16,2-2 0-16,-2 2 0 0,3-1 0 15,1 0 0-15,0 1 1 0,2-1-1 16,1 2 0-16,1-3 0 0,-1 1 0 15,0 1 0-15,-2 2 1 0,0 2-1 16,-5 1 0-16,0 2 0 16,-5 4 0-16,-2 2 0 0,-7-1 1 15,-1 1-2-15,-3 2 1 0,1 0 0 16,-1 1 2-16,3-4-2 0,3 2 0 16,0-1 1-16,6-2-1 0,2 0 0 15,1 0 0-15,2-1 0 0,0 0 0 16,2-1 0-16,-2 0 0 15,-1 0 0-15,-1 0 0 0,-2 3 0 16,0-3 0-16,-3 1 1 0,-3 1 0 16,-2-1 0-16,-6 0-2 0,-1 1 2 15,-7-1-1-15,-3 1 0 0,-3 2 0 16,-6-2 0-16,1 0 0 16,1 0-220-16,0-6-94 0</inkml:trace>
  <inkml:trace contextRef="#ctx0" brushRef="#br0" timeOffset="1.09881E6">17728 5279 324 0,'0'0'0'16,"0"0"60"-16,0 0-21 0,0 0-6 15,0 0 0-15,0 0-7 0,0 0-6 16,0 0 8-16,0 0 16 0,-22-38 1 16,22 38-17-16,0-3-23 0,0 3-6 15,2-2 2-15,3 2 13 0,1 0 3 16,3 0 11-16,2 0-1 15,1 5 3-15,6 7 5 0,-3 2-8 16,4 5 2-16,1 4 0 0,0 3-8 16,0 3-5-16,1-1 2 0,3-2-5 15,2 3-3-15,3-1-3 0,3 0-3 16,0 3-2-16,5-2-2 16,-5-2 0-16,4 3 2 0,-3-2-2 15,2 3 0-15,0-1 17 0,0-1-5 16,1 0-3-16,0 2-4 0,-2 3-4 15,0-3 2-15,-4 1-2 0,1 0-1 16,-2-2 0-16,-1-1 6 0,-3 1 3 16,2-2 0-16,-3-1-4 15,1-1 2-15,-1-1 1 0,-2 0-3 16,-1-1-2-16,-1-1 1 0,-5 0-2 16,0 2-2-16,1-1 0 0,-2 1 11 15,-1 0 0-15,-1 0 2 0,-1 1-4 16,0-2 2-16,1 1-4 15,-1-1 0-15,0-3 0 0,1 2 5 16,0-3-1-16,-1 0-1 0,1-1 2 16,-1-2-1-16,-2 1 2 0,1-2-5 15,1 3-3-15,-2-4-4 0,0-1 1 16,-5-4-1-16,0-3-2 16,0 0 2-16,1 0 0 0,0 1-1 15,0-4-68-15,3 2-23 0,-2-3-77 16,0-3-186-16</inkml:trace>
  <inkml:trace contextRef="#ctx0" brushRef="#br0" timeOffset="1.13909E6">21058 13541 138 0,'0'0'0'16,"0"0"-46"-16,0 0 43 0,0 0 5 16,0 0 6-16,0 0 12 15,0 0 10-15,0 0-9 0,394 144-31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9T23:18:19.04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2752 2894 661 0,'0'0'0'0,"0"0"36"0,0 0-20 16,0 0-7-16,0 0 9 0,0 0 7 15,0 0-3-15,0 0 2 16,0 0-2-16,1 154 7 0,5-125-14 16,-3 4-11-16,0 5-2 0,-1 5 0 15,-2 1 4-15,-1 5 3 0,-5-1-5 16,-2 2-1-16,-1-3 0 0,1 1-3 16,-4-4 0-16,-1-1 2 0,1-1-1 15,-1-2 0-15,4-1-1 16,-1-3 0-16,-2 2 0 0,0-3 0 15,-2-2 1-15,2-6-1 0,1-2 3 16,-1-4-3-16,2-7 0 0,1-2 2 16,3-6-1-16,4-3-2 0,1-3-28 15,1 0-89-15,0-5-31 16,0-4 10-16,2-6-100 0</inkml:trace>
  <inkml:trace contextRef="#ctx0" brushRef="#br0" timeOffset="336.7156">2789 3007 755 0,'0'0'0'0,"0"0"65"15,0 0 18-15,0 0-11 16,0 0-34-16,0 0-25 0,0 0-4 15,0 0-1-15,0 0-2 0,85-183-3 16,-69 183-1-16,7 3 5 0,7 8-1 16,9 9 11-16,8 5-1 0,2 4-5 15,2 5-2-15,-3 2 2 0,-4-2-3 16,-9-2-8-16,-9 3 0 16,-11-3 4-16,-12 1-4 0,-6 1 0 15,-16-3 13-15,-6 2-7 0,-6-1-1 16,-7-5-1-16,-3 0-8 0,0-8-21 15,-2-5-16-15,2-6-48 16,0-6-59-16,0-2-89 0,5-10-151 16</inkml:trace>
  <inkml:trace contextRef="#ctx0" brushRef="#br0" timeOffset="802.6664">3625 3509 516 0,'0'0'0'0,"0"0"168"15,0 0-71-15,0 0-44 0,0 0-36 16,0 0 10-16,0 0-10 0,0 0 6 16,0 0-5-16,74 290-8 0,-84-266-3 15,-2-5-1-15,0-4-3 16,-2-4 0-16,-4-3 3 0,-1-5-3 15,1-3-1-15,-3-3-2 0,7-7 0 16,3-3 0-16,6-6-1 0,5-4 2 16,11-6 13-16,13-1 6 15,6-5 6-15,11 0 20 0,6-3-13 16,5 3-11-16,4 3-13 0,-2 3-5 16,-2 6-8-16,-8 5-105 0,-7 7-74 15,-6 5-142-15</inkml:trace>
  <inkml:trace contextRef="#ctx0" brushRef="#br0" timeOffset="1056.8268">4273 3396 870 0,'0'0'0'0,"0"0"64"0,0 0-58 16,0 0-3-16,0 0-2 0,0 0-2 15,0 0 2-15,0 0 0 16,0 0-1-16,-142 205 0 0,129-167 3 15,7-6 7-15,9-5-5 0,11-7-3 16,8-7-1-16,4-6 5 0,2-7 1 16,1-4 24-16,4-13 10 0,1-9-12 15,-1-6 4-15,-1-6 11 16,-7 1-7-16,-4-2-10 0,-8 3-15 16,-10 4-7-16,-4 7-2 0,-15 9-6 15,-5 7-35-15,-9 9-28 0,-8 14-2 16,-3 6-48-16,0 9-122 0,-1 0-47 15</inkml:trace>
  <inkml:trace contextRef="#ctx0" brushRef="#br0" timeOffset="1329.4479">4878 3602 669 0,'0'0'0'0,"0"0"0"16,0 0 95-16,0 0-54 0,0 0-9 15,0 0 10-15,0 0-4 0,0 0-2 16,0 0-3-16,-15 444-11 16,-10-401-10-16,1-4-5 0,-4-5 2 15,4-1-1-15,-2-7-2 0,-3-5-4 16,-1-3 1-16,2-9-3 0,-4-7 0 15,4-2-78-15,3-14-80 16,5-12-105-16,3-10-104 0</inkml:trace>
  <inkml:trace contextRef="#ctx0" brushRef="#br0" timeOffset="1451.8733">4932 3235 1058 0,'0'0'0'15,"0"0"-78"-15,0 0 30 0,0 0-91 16,0 0-190-16</inkml:trace>
  <inkml:trace contextRef="#ctx0" brushRef="#br0" timeOffset="1795.1529">5689 3477 499 0,'0'0'0'0,"0"0"-329"16,0 0 421-16,0 0-18 0,0 0-23 15,0 0 3-15,0 0 33 0,0 0 20 16,0 0-22-16,-132 14-2 0,99-7-11 16,-1 4-17-16,0-1-20 0,-1 3-2 15,1 1 2-15,0 1 4 16,1 3-4-16,3 1-16 0,2 0-3 15,7 2-3-15,11 0-1 0,9 2-7 16,6-3-8-16,13 2 0 0,12 0 2 16,5 3 2-16,7-4 7 15,5 0 1-15,0-5-4 0,5-3-1 0,-7-2-3 16,-1-2-2-16,-7-4-45 16,-3-5-28-16,-1 0-54 0,-2-5 10 15,-2-9-37-15,0-4-83 0</inkml:trace>
  <inkml:trace contextRef="#ctx0" brushRef="#br0" timeOffset="1981.3793">5857 3546 682 0,'0'0'0'0,"0"0"14"0,0 0 43 16,0 0-30-16,0 0-18 0,0 0-4 15,0 0 16-15,0 0 22 16,0 0 1-16,-328 127-6 0,285-96-19 15,7 3-17-15,5-3-1 0,8-4-2 16,9-2-37-16,5-5-6 0,9-5-14 16,2-3-58-16,11-2-46 0,7-7-26 15</inkml:trace>
  <inkml:trace contextRef="#ctx0" brushRef="#br0" timeOffset="3017.8583">6377 3546 746 0,'0'0'0'0,"0"0"100"16,0 0-32-16,0 0-22 0,0 0-21 15,0 0-12-15,0 0-7 0,0 0-2 16,0 0 0-16,-152 0 3 0,127 11 8 16,-5 5 0-16,1 3-5 0,-1 3-4 15,6 2 2-15,6 1-1 16,7 0 9-16,7 0-1 0,5 0-10 15,13 1 0-15,7-2 1 0,9-2 1 16,0-4-6-16,5-4 1 0,-1-3 2 16,2-4-3-16,-1-2 1 0,-2-5-2 15,0 0 0-15,-2-6-73 0,-2-7-9 16,-1-1-38-16,-2-9 0 16,-3-4-54-16,-4-5-116 0</inkml:trace>
  <inkml:trace contextRef="#ctx0" brushRef="#br0" timeOffset="3274.0558">6830 2910 748 0,'0'0'0'0,"0"0"49"0,0 0 46 16,0 0-18-16,0 0-21 0,0 0-16 16,0 0-2-16,0 0-14 0,-9-69-20 15,2 110 0-15,-2 12-4 0,1 11 0 16,-4 8 0-16,4 5 2 15,-1 4-2-15,7-3 0 0,2-1 4 16,0-4 0-16,10-7 3 0,0-5-4 16,4-7-4-16,1-8 2 15,-2-7 1-15,-2-6-3 0,-4-7-48 16,0-5-13-16,-5-7-71 0,-1-7 3 16,-1-7-24-16,-8 0-31 0</inkml:trace>
  <inkml:trace contextRef="#ctx0" brushRef="#br0" timeOffset="3425.5802">6530 3348 920 0,'0'0'0'0,"0"0"-20"16,0 0 25-16,0 0 13 0,0 0-12 16,0 0-4-16,0 0-4 0,0 0-81 15,0 0-149-15,641-24-204 16</inkml:trace>
  <inkml:trace contextRef="#ctx0" brushRef="#br0" timeOffset="3857.4569">8162 3851 710 0,'0'0'0'0,"0"0"62"15,0 0 21-15,0 0-7 0,0 0-38 16,0 0-18-16,0 0-8 0,0 0-2 16,0 0 12-16,63-194 17 0,-38 136-3 15,0-6-8-15,6-7-7 16,1-5-8-16,2-10-5 0,3-5-5 15,-3-5-2-15,6 6 2 0,4 10 3 16,-1 16 2-16,-1 16 1 0,-9 15 11 16,-10 9 5-16,-9 12 3 0,-9 8-9 15,-5 4-14-15,0 15 1 16,-1 11 2-16,-4 12-9 0,-1 19 2 16,1 11-1-16,-1 12-15 0,5 2 12 15,1 3 3-15,4-2 0 0,2-4-2 16,3 0 2-16,-1-6 0 0,-2-7-7 15,4-7 1-15,-3-8-16 16,0-11 0-16,-1-8-22 0,-3-10-38 16,1-8-3-16,-4-10-41 0,-4-6-123 15,-9-14-85-15</inkml:trace>
  <inkml:trace contextRef="#ctx0" brushRef="#br0" timeOffset="3991.5427">8347 3270 951 0,'0'0'0'15,"0"0"22"-15,0 0 24 0,0 0 2 16,0 0-12-16,0 0-16 0,0 0-12 16,0 0-5-16,0 0-6 0,584-88-77 15,-511 85-166-15,-9 3-173 0</inkml:trace>
  <inkml:trace contextRef="#ctx0" brushRef="#br0" timeOffset="4675.5822">2424 4651 685 0,'0'0'0'0,"0"0"-17"0,0 0 25 16,0 0 76-16,0 0-31 0,0 0-11 15,0 0 3-15,0 0-12 16,0 0-13-16,1285-12 4 0,-1097 5 1 16,9-3-5-16,8-3 4 0,13-1-13 15,6 0-4-15,3-3-6 0,9 0 2 16,2-1 0-16,-1-1 4 0,8 1 9 15,4-3 0-15,1 1 0 16,3-1-5-16,7 1-8 0,1-1-3 16,1-1 0-16,-2 1 2 0,-8 3-2 15,-6-1-14-15,-13 4 0 0,-12 3-11 16,-12 0 6-16,-10 8 6 0,-14-2-4 16,-13 6 2-16,-17 0-32 0,-13 1-83 15,-15 5-63-15,-13 3-75 16</inkml:trace>
  <inkml:trace contextRef="#ctx0" brushRef="#br0" timeOffset="5475.6721">6130 5756 390 0,'0'0'0'0,"0"0"103"16,0 0 1-16,0 0-41 0,0 0-25 16,0 0-23-16,0 0 10 0,0 0 8 15,0 0-7-15,-8 166-4 0,8-104-9 16,0 7-3-16,-4 8 0 16,-5 2-5-16,0 3-2 0,-1-3 0 15,1-2-3-15,-5-5 0 0,3-5 0 16,-1-4 0-16,-1-5-8 0,1-8 3 15,-1-8 3-15,2-6 1 0,-1-11 2 16,4-8 0-16,5-10 0 16,3-7 1-16,-1-10 8 0,1-14-10 15,0-13 0-15,0-16 1 0,4-10-1 16,4-11 0-16,2-10 9 0,2-8-6 16,2-4 1-16,7-5 0 15,4 3 7-15,9-4 4 0,6 5 18 16,7 0 21-16,8 8-17 0,3 4-2 15,2 6 23-15,4 8-14 0,-7 8-16 16,1 10-9-16,-4 15-13 0,-7 11-5 16,-7 14-2-16,-9 9 1 0,-9 11-1 15,-10 12-25-15,-12 12 12 16,-4 5-6-16,-15 6 5 0,-9 2 9 16,-6 2-5-16,-7-7 0 0,-5-1 8 15,-1-2 3-15,-5-5 0 0,3 0-9 16,-3-8-2-16,6-2-2 0,10-6 6 15,11-2 4-15,12-4 1 0,9 2-3 16,4 3-5-16,11 5 5 16,9 10 6-16,5 10 0 0,5 6 1 15,2 3 1-15,1 5-4 0,-4 6 2 16,1 1-1-16,-4 4 1 0,-4-3-2 16,1 0 2-16,0-3 2 0,-3-2-2 15,0-1 10-15,-3-1-4 16,-3-5-5-16,-2 1 1 0,-1-3-2 15,-3-6-2-15,3-1 2 0,0-8 1 16,1-6-2-16,7-5-34 0,-2-6-50 16,3-8-117-16,1-4-133 0</inkml:trace>
  <inkml:trace contextRef="#ctx0" brushRef="#br0" timeOffset="5858.8958">7843 5632 926 0,'0'0'0'0,"0"0"4"15,0 0 7-15,0 0 20 0,0 0-6 16,0 0-20-16,0 0 2 0,0 0 2 16,0 0 0-16,-366 32-3 0,308 19-4 15,0 8-1-15,2 12 2 0,5 8 8 16,9 6-2-16,9 3 6 16,9 0-3-16,9-1-7 0,8 2-1 15,7-6-3-15,3-3 3 0,11-7 10 16,7-11-8-16,8-12 1 0,8-14-3 15,6-13-2-15,8-7 2 0,10-15-4 16,2-1 0-16,6-13-57 16,4-4-18-16,-5-4-75 0,2 1-189 15</inkml:trace>
  <inkml:trace contextRef="#ctx0" brushRef="#br0" timeOffset="6459.155">8182 6931 659 0,'0'0'0'0,"0"0"146"16,0 0-42-16,0 0-30 0,0 0-33 16,0 0-24-16,0 0-1 0,0 0 3 15,0 0-3-15,177-472 3 0,-154 394 15 16,-1-4 10-16,2-1-8 0,3-1-10 16,2 2-6-16,9 2-3 0,0 6-1 15,4 10-4-15,-1 10-3 16,-4 11-7-16,-6 12-1 0,-8 11-1 15,-8 9 0-15,-8 8-5 0,-2 7 5 16,-5 15-27-16,0 13 26 0,0 12 0 16,-1 13-2-16,-3 9 1 15,2 9-4-15,0-1 0 0,2 1 6 16,0-7 0-16,0-10 0 0,6-6 1 16,1-10 0-16,6-12-1 0,4-15 0 15,4-11 5-15,7-9-1 0,7-18 2 16,6-15-3-16,4-10-1 15,3-14 3-15,0-9 5 0,0-3 13 16,-4-4-2-16,0 8-1 0,-2 10-6 16,0 14-7-16,-8 18-7 0,-8 17 0 15,-7 11-5-15,-9 15 0 0,-7 16 2 16,-2 13 5-16,-1 13-1 0,0 9-2 16,-4 9 2-16,-3 5 3 0,1 1-5 15,-2-3 2-15,4-6-2 16,0-4-33-16,3-7-14 0,1-3-14 15,0 1-47-15,0-3 10 0,0 0-42 16,0-4-114-16,-1-3-29 0</inkml:trace>
  <inkml:trace contextRef="#ctx0" brushRef="#br0" timeOffset="7588.8419">11328 5984 453 0,'0'0'0'0,"0"0"74"15,0 0 3-15,0 0 3 0,0 0-2 16,0 0-59-16,0 0-20 0,0 0 1 16,0 0 0-16,-116 57 4 0,77-20 2 15,-2 5-5-15,1 7 0 0,0 8-1 16,7 5 0-16,6 3 7 16,5-2-2-16,10-1 4 0,9 0 5 15,3-10 4-15,9 0-5 0,8-8 1 16,7-10 6-16,9-4 3 0,7-8-12 15,2-5-5-15,4-5-12 16,-1-8-147-16,-3-4-84 0,2-1-238 16</inkml:trace>
  <inkml:trace contextRef="#ctx0" brushRef="#br0" timeOffset="7920.7329">11660 6216 750 0,'0'0'0'15,"0"0"0"-15,0 0-35 0,0 0 44 16,0 0 0-16,0 0 3 16,0 0 16-16,0 0 8 0,0 0-5 15,66 312 3-15,-54-281-1 0,4-8-16 16,-1-5-8-16,0-7-4 15,-3-2 14-15,-1-5 14 0,0-4 15 0,0 0-1 16,-2-4-1-16,2-5 3 16,1-5-19-16,5-10-15 0,1-5-11 15,6-4-2-15,3 0-4 0,0 2-49 16,-1-3-7-16,1 5 5 0,-3 6-61 16,-4 4-63-16,-8 5-68 0,-2 4-104 15</inkml:trace>
  <inkml:trace contextRef="#ctx0" brushRef="#br0" timeOffset="8097.9365">12490 6101 925 0,'0'0'0'0,"0"0"43"16,0 0-26-16,0 0 5 0,0 0-16 15,0 0 4-15,0 0 7 0,0 0-1 16,0 0-9-16,-37 250-6 0,35-235 2 15,2-7-3-15,-1-3 0 0,1-5-15 16,0-5-26-16,3-8-55 16,2-7-109-16,-1-6-126 0</inkml:trace>
  <inkml:trace contextRef="#ctx0" brushRef="#br0" timeOffset="8184.7258">12495 5973 742 0,'0'0'0'0,"0"0"160"0,0 0-121 16,0 0-78-16,0 0-139 15,0 0-274-15</inkml:trace>
  <inkml:trace contextRef="#ctx0" brushRef="#br0" timeOffset="9251.111">13160 6072 535 0,'0'0'0'0,"0"0"-27"16,0 0 40-16,0 0-10 16,0 0 5-16,0 0 4 0,0 0 5 15,0 0 24-15,0 0 34 0,-334 183 13 16,308-153-37-16,7-4-26 0,10-1-17 16,9-2-7-16,4-4-1 0,8-1 0 15,4-3 4-15,-2-1-7 0,2-3-26 16,-1 0 20-16,2-5 5 15,0 0 2-15,5-6 0 0,-1-5 4 16,5-6 3-16,0-5-4 0,3-7 8 16,4-6 0-16,3-4 0 0,-1-6-1 15,1-1 1-15,-3-3 11 16,-3-5 14-16,-3-2 6 0,-1-4-16 16,1-3-4-16,-4-3-10 0,5-3 2 15,-2 3-6-15,-2 1-1 0,-4 3 3 16,-5 4-5-16,-5 8 2 0,-4 11 3 15,-2 10 6-15,-4 12 10 16,0 7 9-16,-8 3 6 0,-2 1-12 16,-3 9-23-16,-8 7-4 0,-2 8 0 15,-1 10 0-15,-7 8 0 0,-1 7 0 16,0 9-5-16,2 5-11 0,1 4 8 16,4 4 9-16,2 3-2 0,4-3 1 15,7-2 0-15,7-6 0 0,5-8-1 16,4-5 2-16,10-8 6 15,6-5-6-15,5-7 0 0,3-7 4 16,6-5-4-16,4-6 5 0,4-6 1 16,4-6-4-16,-2-5 10 15,1-9 4-15,-1-6 0 16,-5-3-5-16,-6-5-8 0,-4 1-3 0,-12-2 5 16,-9 1-2-16,-2 8 1 0,-6-1 2 15,-6 4-5-15,-4 5 9 0,-1 0 8 16,4 4-7-16,2 5-9 0,3 2-2 15,-3 1-2-15,0 1-7 0,-7 9 2 16,2 4-7-16,1 4-9 16,-1 7 10-16,2 1 9 0,5 4-1 15,3 1 6-15,3 1-4 0,8-7-5 16,4-3 4-16,3-5-5 0,3-1 2 16,6-3 7-16,0-5-1 0,3-3 0 15,1-5 0-15,-1 0 4 0,1-2-2 16,-3-7 1-16,-3-3-3 15,-4 0 0-15,-2-2 0 0,-3 1 0 16,-5 0-8-16,-4 2 2 0,-3 4 5 16,-4 1 2-16,0 3-2 0,-5 3 2 15,-3 0-1-15,-1 2 0 0,-2 8 0 16,4 3 8-16,2 2-1 16,4-2-8-16,1 0-4 0,8-1 1 15,6 1-3-15,3-1-16 0,5 1 7 16,-4-2 5-16,2-3 5 0,0-2 5 15,-7-3 2-15,-2 0-1 16,-1-3 0-16,-3 0 3 0,0-4-3 16,0-6 21-16,-2-2-13 0,-1-1 3 15,1-3-2-15,-3-4-3 0,-1-4-3 16,-1-6 0-16,-4-4-3 0,-8 4 0 16,1 2-3-16,-2 7-1 0,-1 7 2 15,2 3 2-15,4 8 0 0,-2 0 0 16,4 3-1-16,2 0-6 15,2 0 0-15,2 3-1 0,0 3 0 16,7-2 3-16,5 3 6 0,6 1-1 16,5-7 0-16,3 2 6 0,3-3-8 15,-1 0-49-15,5-1-50 0,-1-7-102 16,2-1-176-16</inkml:trace>
  <inkml:trace contextRef="#ctx0" brushRef="#br0" timeOffset="9751.9259">14396 5591 699 0,'0'0'0'0,"0"0"22"16,0 0-17-16,0 0-4 0,0 0-1 15,0 0 0-15,0 0 0 0,0 0-17 16,320 672 14-16,-306-572 6 15,-7-3 77-15,-7-4-16 0,-17-6-24 16,-6-4-31-16,-13 0-18 0,-11-4-123 16,-19-3-174-16</inkml:trace>
  <inkml:trace contextRef="#ctx0" brushRef="#br0" timeOffset="71673.8779">12496 6303 296 0,'0'0'0'0,"0"0"146"16,0 0-70-16,0 0 7 16,0 0-4-16,0 0-4 0,0 0 4 15,0 0-25-15,-26-40-11 0,23 38 0 16,1 2-8-16,-1 0-17 0,2 2-15 16,-1 6-1-16,-2 1-2 0,2 4 0 15,-1 3 0-15,1 3 0 0,2 0 0 16,0 4 0-16,-2 3 1 15,-1-1-1-15,0-2 0 0,0-3 5 16,1 1-2-16,0-3 3 0,0-2-5 16,0-1-1-16,1-1 0 0,1 1 2 15,0-3-2-15,0-2 0 16,0-1 1-16,0-3-1 0,0-1 0 16,0 0-1-16,1-2-1 0,-1-2 2 15,2-1 0-15,-2 0-5 0,1-7 8 16,4-2 19-16,1-5-8 0,0-2 2 15,0-3-3-15,1-2-1 0,-1 0 4 16,-2 0-2-16,-2 2-1 16,0 5-4-16,-2 1-5 0,1 5-1 15,-1 1 2-15,0 4-3 0,0-2 0 16,-3 3 2-16,1 0-3 0,-1 0-1 16,-1 2 0-16,1 0-41 0,0 4-35 15,0 3-21-15,2-2-71 16,-1-3-118-16,-1-2-83 0</inkml:trace>
  <inkml:trace contextRef="#ctx0" brushRef="#br0" timeOffset="72530.0154">12511 5963 586 0,'0'0'0'0,"0"0"113"16,0 0-27-16,0 0-30 15,0 0 1-15,0 0-8 0,0 0-34 16,0 0-16-16,-18 9 2 0,18 3 19 15,0 1 3-15,0-3-4 0,1 0-7 16,4-4 2-16,-1-1 6 0,0-3-3 16,1-2 7-16,1 0 2 0,2-2 0 15,-1-5-4-15,-1-3-4 0,0 1 2 16,1-1 3-16,-2 2 2 16,-2 2-8-16,-3 0-10 0,1 1-1 15,-1 5 0-15,0 0 9 0,0 0 0 16,-3 0-11-16,1 0-5 0,-2 5 2 15,-2-5 2-15,3 1-2 0,-2-1 3 16,2 0-2-16,1-4-3 16,-1-1 2-16,0 0 1 0,1-1-3 15,-3 3 2-15,5 0 1 0,-4 3-3 16,-2 0 1-16,2 7-1 0,-3 3-6 16,2 2 8-16,3-2-1 0,0 2 0 15,1-3-3-15,1-2 3 0,0-1-5 16,1-4 3-16,5-2 1 15,1 0-2-15,0 0 5 0,1-5-1 16,-1-2-1-16,-2-6 0 0,0 1 6 16,3 0-5-16,-5-1 7 0,3 3 2 15,-1 1 2-15,-4 0 2 0,1 2-3 16,-2 4-3-16,0-2 7 16,0 4-2-16,0 1-6 0,-4 0-3 15,-1 0-5-15,0 0-2 0,-1 4 6 16,3-2-2-16,0 0-2 0,-2-1 2 15,4 2 0-15,-3-2-4 0,3 4 2 16,1-1-3-16,-1 0 1 16,1 1 4-16,0 1-2 0,0-3-2 15,0 0 4-15,1-2-2 0,-1-1-1 16,1 3 4-16,-1-2-2 0,0-1 0 16,2 0 0-16,-2 0 6 15,0 0-4-15,0 0 2 0,0-1-3 0,0-1-2 16,-2 1 2-16,1 0 1 15,-2 1-3-15,3 0-2 0,0 0-3 16,0 0-11-16,0 0-2 0,0 0 0 16,0 0 2-16,4-2 9 0,-1-1 1 15,2 3-29-15,-2 0-19 16,2 0-41-16,0 5-40 0,1 1-22 16,1 2-62-16,-1 1-89 0</inkml:trace>
  <inkml:trace contextRef="#ctx0" brushRef="#br0" timeOffset="73005.5818">12600 5900 330 0,'0'0'0'15,"0"0"49"-15,0 0 29 0,0 0-16 16,0 0-11-16,0 0 6 0,0 0 6 15,0 0-2-15,0 0-2 16,-54-56-10-16,47 54-8 0,0 2-3 16,-5 2-13-16,2 4-2 0,3 1 2 15,1 3-7-15,4 0-7 0,2-1-5 16,0 2-2-16,1-2-2 0,5-2-2 16,0 0 0-16,3-4 3 15,-2-2-1-15,1-1 7 0,-3 0 14 0,1-6 25 16,0-2 3-16,1-4-8 15,-3-1 3-15,-1-2-8 0,0 2-3 16,-3 1-9-16,0 3-6 0,0 4-10 16,0-3-7-16,0 6 0 0,0-1-5 15,0 3-73-15,0 3-102 0,0 7-133 16,-5 1-382-16</inkml:trace>
  <inkml:trace contextRef="#ctx0" brushRef="#br0" timeOffset="235028.3123">2850 10996 657 0,'0'0'0'0,"0"0"110"15,0 0-53-15,0 0-5 0,0 0-6 16,0 0 0-16,0 0-7 0,0 0-10 15,-7 101-2-15,7-70-3 0,5 8-16 16,-2 1 0-16,1 4-7 16,-2 2 3-16,-1 3-2 0,1 2-4 15,-2-2 4-15,0-2-1 0,0-4-1 16,0-3 0-16,0-2 0 0,0-5 0 16,0-4 0-16,0-4 3 0,0 0-4 15,0-3 2-15,-2 0-1 16,2-3-1-16,0-1 0 0,0-3-25 15,0-3-15-15,0-1 14 0,0-5-3 16,0-1-12-16,0-5 28 0,0 0 7 16,-2-5-24-16,-2-3-27 0,0-7-5 15,0-4-20-15,0-4 19 0,1-7 12 16,-2-5 19-16,3-2 23 16,-1-4 11-16,0-4-1 0,1 2 0 15,-3-3 5-15,-1-1 10 0,0-1 14 16,-2 1-4-16,-1-4 18 0,-1 0-6 15,3 2-10-15,0-3 2 16,4-3-6-16,3-1-7 0,4 2 11 16,12-4 6-16,6-1 8 0,7 1 14 15,6-4-1-15,6 3-7 0,4 1 1 16,3 9-4-16,2 6-5 0,-8 11-34 16,-2 12-1-16,-12 9-4 15,-9 8 0-15,-4 9 0 0,-5 8 0 16,-4 7 40-16,-3 7-24 0,-3-2-2 0,-1 5-6 15,-9 0 2-15,-6-4-4 16,-5 1 3-16,-3-3 7 0,-5 0-1 16,-2-3-12-16,-3 0 1 0,-1-3-2 15,-2 1-4-15,1-1 1 16,4-1-17-16,3-1-33 0,10 0-16 16,3 1-61-16,7-2-53 0,8 1-24 15,1-3-126-15</inkml:trace>
  <inkml:trace contextRef="#ctx0" brushRef="#br0" timeOffset="235442.8408">3295 11221 410 0,'0'0'0'15,"0"0"87"-15,0 0-20 0,0 0-27 16,0 0 5-16,0 0-7 0,0 0-5 16,0 0 9-16,-43-87 4 0,42 82 16 15,1 2 6-15,1 6-55 0,6 14-19 16,5 9 12-16,6 12 24 16,-5 8-11-16,1 3-4 0,-2 2 0 15,-6-2 11-15,-3-3 4 0,-2-3-14 16,-1-4-9-16,-1-4-7 15,-4-5 0-15,-1-3 4 0,-1-6-5 16,1-2 2-16,-1-6 2 0,2-6-2 16,1-5 4-16,2-5 2 0,2-12-3 15,6-5-7-15,6-9 2 0,6-7-2 16,9-4 6-16,5 2-4 0,4 2 1 16,2 6 0-16,0 6 0 0,-4 11-108 15,-2 6 30-15,-3 7-65 16,-4 0-142-16,-4 3-200 0</inkml:trace>
  <inkml:trace contextRef="#ctx0" brushRef="#br0" timeOffset="235763.0092">4077 11362 583 0,'0'0'0'16,"0"0"-5"-16,0 0 54 0,0 0-5 15,0 0-19-15,0 0 15 0,0 0 5 16,0 0-1-16,0 0-11 16,-131 41-23-16,119-14-3 0,2 5-3 15,10 4 5-15,0 3 2 0,7-4 6 16,9 0 8-16,4-9 1 0,4-4-12 16,3-8-7-16,3-8 1 0,2-6 0 15,2-7 5-15,-2-15 8 0,1-6 16 16,1-7 10-16,-5-4 2 15,-4-1 1-15,-6 4-9 0,-11 1-21 16,-8 8-14-16,-8 8-2 0,-15 3-8 16,-2 9-11-16,-11 3-24 0,5 4-35 15,-1 9-81-15,3 8-82 16,6 0-104-16</inkml:trace>
  <inkml:trace contextRef="#ctx0" brushRef="#br0" timeOffset="236030.7629">4685 11506 566 0,'0'0'0'0,"0"0"62"0,0 0 38 16,0 0-39-16,0 0-30 15,0 0-7-15,0 0 16 0,0 0 18 16,33 450-3-16,-44-382-13 0,-4-2-5 16,-5-9-4-16,-3-1-15 0,-1-6-10 15,1-4-5-15,1-6-1 0,0-9-1 16,2-10-2-16,3-7-23 16,-3-11-42-16,-2-3-79 0,0-19-77 15,-7-12-187-15</inkml:trace>
  <inkml:trace contextRef="#ctx0" brushRef="#br0" timeOffset="236151.2763">4641 11199 743 0,'0'0'0'0,"0"0"-698"0</inkml:trace>
  <inkml:trace contextRef="#ctx0" brushRef="#br0" timeOffset="236471.449">5226 11462 615 0,'0'0'0'0,"0"0"-15"0,0 0 58 16,0 0 18-16,0 0 3 0,0 0 7 15,0 0 16-15,0 0-28 16,0 0-39-16,-147-48-8 0,118 52 4 16,1 4-3-16,-1 3-1 0,4 3 4 15,4 1-4-15,6 3-5 0,5 4-2 16,7 0 6-16,3 8-2 0,11 2 1 16,9 0 4-16,8 2-3 15,5 0-4-15,3-3-4 0,3-2-2 0,-2-5 0 16,0-6 1-16,-2-1 0 15,-1-5-4-15,-2-4-20 0,-2-3-44 16,-3-2-67-16,-3-3-58 0,-2 0-99 16</inkml:trace>
  <inkml:trace contextRef="#ctx0" brushRef="#br0" timeOffset="239880.3971">5986 11551 781 0,'0'0'0'0,"0"0"33"15,0 0 27-15,0 0-1 0,0 0-35 16,0 0-22-16,0 0 1 0,0 0-1 16,0 0 1-16,-100-27 9 0,75 31 6 15,-1 1 4-15,0 2-11 0,-1 0-6 16,3 4-3-16,4 0 1 16,5-1-2-16,2 2-2 0,5-2 0 15,0 3 1-15,5 1-3 0,3 5 4 16,9 2-2-16,5 2 0 15,7 1 2-15,4-3 3 0,5-2 2 0,2-3 2 16,-3-3-3-16,3 0-5 16,-1-4 0-16,-3-5 2 0,2-2-2 15,-1-2-33-15,0 0-39 0,-1-4-60 16,-1-5-33-16,-7 1-70 0</inkml:trace>
  <inkml:trace contextRef="#ctx0" brushRef="#br0" timeOffset="240940.5672">5178 11633 403 0,'0'0'0'0,"0"0"176"16,0 0-122-16,0 0 12 0,0 0-1 16,0 0-14-16,0 0-24 0,0 0-17 15,0 0 6-15,-8-35 12 0,8 35 1 16,0 0-17-16,0 0-10 0,0 0-2 16,1-2 0-16,5-1 12 0,-1-8-7 15,8-3 1-15,3-1-4 16,1-4-4-16,4 5 3 0,2 2-2 15,-1 0-233-15,2 5-78 0</inkml:trace>
  <inkml:trace contextRef="#ctx0" brushRef="#br0" timeOffset="242022.6475">6721 10806 669 0,'0'0'0'0,"0"0"-8"16,0 0 44-16,0 0 16 0,0 0-24 15,0 0-18-15,0 0 10 0,0 0 14 16,0 0 2-16,16 131-6 0,-8-86 7 16,1 6-9-16,2 7-15 0,-5 1-7 15,0 3 0-15,-2 1 0 0,-4-4-4 16,0 1-1-16,-3-7-1 15,-1-3 0-15,-2-4-2 0,1-6-6 16,-3-6-2-16,4-4-1 0,0-8-3 16,1-4-23-16,2-5-9 0,1-6-41 15,-1-5-81-15,0-2-37 0,-2-9-59 16</inkml:trace>
  <inkml:trace contextRef="#ctx0" brushRef="#br0" timeOffset="242167.1946">6586 11405 649 0,'0'0'0'0,"0"0"104"15,0 0-51-15,0 0 13 0,0 0 9 16,0 0-21-16,0 0-10 0,0 0-21 16,0 0-17-16,267-35-7 0,-214 21-104 15,0 1-126-15,-4 1-141 0</inkml:trace>
  <inkml:trace contextRef="#ctx0" brushRef="#br0" timeOffset="242648.309">7663 11739 533 0,'0'0'0'0,"0"0"166"0,0 0-36 15,0 0-29-15,0 0-31 0,0 0-16 16,0 0-22-16,0 0-5 0,51-183-3 16,-43 136 1-16,2-3 4 0,-1-6-5 15,3-8-13-15,-1-6-6 16,2-3-2-16,3-5 0 0,6-1-3 15,4 0 0-15,7 1 5 0,5 3-4 16,1 5 3-16,1 7 2 0,-4 7-5 16,-8 12-2-16,-6 8 2 0,-5 10 1 15,-5 11-2-15,-4 6 0 0,-4 5 0 16,-1 4-4-16,-1 4 0 16,2 11 8-16,2 12 11 0,1 17-8 15,3 13-1-15,0 15-5 0,0 14 4 16,0 4-4-16,-1 3-2 0,2 3 2 15,1-5-1-15,0-5 1 16,4-9 1-16,-4-10-3 0,2-10-3 16,4-9-18-16,-3-8-9 0,1-2-21 15,-2-9 3-15,-5-2-18 0,-6-8-26 16,-2-5 0-16,-1-7-3 0,-4-6-45 16,-5-1 6-16,-3-14-84 15</inkml:trace>
  <inkml:trace contextRef="#ctx0" brushRef="#br0" timeOffset="242822.5414">7987 11212 740 0,'0'0'0'0,"0"0"79"0,0 0-7 16,0 0 3-16,0 0-16 16,0 0 1-16,0 0 8 0,0 0-18 15,0 0-12-15,222-93-14 0,-161 89-17 16,-2 3-7-16,-6 1 0 0,-4 0-284 15,-11 9-16-15,-9 8-222 0</inkml:trace>
  <inkml:trace contextRef="#ctx0" brushRef="#br0" timeOffset="243774.3456">7612 12639 678 0,'0'0'0'0,"0"0"115"0,0 0-31 15,0 0-9-15,0 0-17 0,0 0-36 16,0 0-18-16,0 0 10 16,0 0 11-16,8-36-17 0,-13 72-1 15,-1 12 1-15,0 10-3 0,-6 6-1 16,-1 4-1-16,-2-4-3 0,-4 3 0 16,2-3 0-16,3-3 1 0,5-9-1 15,0-3-13-15,8-3 0 0,1-8-6 16,4-3 8-16,5-8 5 15,2-7-4-15,5-4 7 0,-1-3 3 16,3-2 0-16,0-5 0 0,3-5 4 16,2-1-3-16,4-6 5 0,-1-6-3 15,2-7 6-15,4-5 10 0,-3-6-1 16,-2-3-9-16,0 1-5 16,-8-6-2-16,-6 6 0 0,-7-3-2 15,-6 4 0-15,-7 4 3 0,-8-3-2 16,-6 3 2-16,-4-1-3 15,2 1 0-15,2 6 0 0,2 4-2 0,6 4 3 16,1 6-1-16,4 2 0 16,2 2-3-16,2 3 4 0,4 0-2 15,0 0-3-15,10 2 0 0,7 2 8 16,3-2 9-16,8-2 4 0,2-2 16 16,4-17 10-16,5-6-12 15,3-12 1-15,3-9-9 0,-1-5-8 16,-3-4 4-16,-5 3-8 0,-11 1-5 15,-7 4-2-15,-14 5 3 0,-6 1-3 16,-17 3-2-16,-10 1-3 0,-8 2-1 16,-11 2-8-16,-7 5-1 0,-5 8 9 15,-3 11-35-15,-8 9-6 0,0 12-18 16,-5 8-39-16,0 12-22 16,-2 3-72-16,-1 4-184 0</inkml:trace>
  <inkml:trace contextRef="#ctx0" brushRef="#br0" timeOffset="244475.0997">2979 12390 745 0,'0'0'0'0,"0"0"-4"16,0 0 40-16,0 0 23 0,0 0-2 16,0 0 9-16,0 0-11 0,0 0-12 15,0 0-5-15,329-15-12 16,-246 10-7-16,5 0-5 0,6-1-8 16,6 3-4-16,4-3-2 0,5-3 0 15,8 7 3-15,6-2-3 0,4-2 0 16,5-2 1-16,4-3 0 15,2-2 3-15,3-3-4 0,0 3 0 0,-2 3 0 16,-2 0 1-16,-2 5-2 16,3-2 2-16,1 3 1 0,0-2-2 15,0-1 0-15,-6 2 0 0,-7 1 1 16,-4-3 0-16,-8 2-1 0,-1 3 0 16,-5-5 0-16,-5 0 0 15,-5 0 0-15,-4-3-1 0,-5 1-2 16,-7-1-11-16,-2 1 1 0,-8 0-8 15,-5 7-35-15,-6-3-6 0,-5 2-21 16,-5-1-79-16,-9 1-91 0,-6 1-70 16</inkml:trace>
  <inkml:trace contextRef="#ctx0" brushRef="#br0" timeOffset="245108.6348">7568 12081 387 0,'0'0'0'0,"0"0"9"16,0 0 12-16,0 0-7 0,0 0 16 15,0 0 12-15,0 0-1 0,0 0 11 16,0 0 14-16,-61-75 14 15,59 72-16-15,1 3-16 0,-1-2-16 16,2 2-5-16,2 0-22 0,9 0 3 16,12 2 46-16,13 1 7 0,13-3-13 15,10 0-3-15,16-1-13 16,2-3-6-16,8-1-10 0,0-2-8 16,3 2 1-16,2 0 7 0,-1 1 3 15,-1-2-6-15,-3 1-9 0,-5-2-2 16,-6 1-1-16,-2 1-2 0,-6-2 0 15,-4 1-14-15,-4-1-19 0,-4 3-5 16,-1-2-18-16,-5 4-47 16,-4 0-23-16,-7 2-23 0,-5 0-90 15,-9 6-24-15</inkml:trace>
  <inkml:trace contextRef="#ctx0" brushRef="#br0" timeOffset="245579.1578">7196 13671 448 0,'0'0'0'0,"0"0"162"0,0 0-45 16,0 0-18-16,0 0-47 0,0 0-1 15,0 0-1-15,0 0-9 0,0 0 11 16,417-114 2-16,-323 98-20 16,4 2-13-16,4-5-15 0,-4 4-3 15,-4 5-6-15,-5 0-33 0,-7 3 20 16,-9 2-12-16,-7 2-14 0,-10-1-12 15,-5 3-31-15,-5 1-62 16,-6-1-44-16,-8 1-96 0</inkml:trace>
  <inkml:trace contextRef="#ctx0" brushRef="#br0" timeOffset="247381.7726">3155 13240 785 0,'0'0'0'0,"0"0"75"16,0 0-45-16,0 0-28 0,0 0 4 15,0 0-2-15,0 0 5 0,0 0-1 16,-50 228 3-16,47-164 3 16,0 3-1-16,3 3-6 0,0 0-2 15,0-5-2-15,1-3-3 0,1-8 0 16,-1-8 0-16,-1-10 1 0,0-11-1 16,2-9 0-16,-2-10-1 0,0-3 1 15,1-6 6-15,-1-12 10 0,-2-10-7 16,-8-12-3-16,-2-6 3 15,0-9 8-15,-5-9-12 0,0-6-4 16,1-3-1-16,4-4 0 0,0-6-2 16,6-2 3-16,3-3 0 0,3-1 1 15,15 7 3-15,8 5 22 16,8 4 20-16,7 4 15 0,7 5-15 16,3 1-3-16,5 7-4 0,0 6-19 15,-2 12-16-15,-5 14-4 0,-8 10-2 16,-8 11-4-16,-12 14-16 0,-10 6 2 15,-8 9 9-15,-2 2 9 16,-13 6 2-16,-4 1 4 0,-7 1-6 16,-3 1-15-16,-4 1-9 0,1 2-17 15,-3-1-25-15,0 3-26 0,3-4-38 16,0 5-49-16,4-3-84 0</inkml:trace>
  <inkml:trace contextRef="#ctx0" brushRef="#br0" timeOffset="247880.9187">3573 13315 799 0,'0'0'0'0,"0"0"6"16,0 0-6-16,0 0 0 0,0 0 0 15,0 0 2-15,0 0 5 0,0 0 5 16,0 0-7-16,6 378 9 0,-20-344 9 15,1-8-1-15,2-4 0 16,2-6-13-16,6-8-7 0,2-4 4 16,1-4-3-16,0-6 4 0,4-6 0 15,4-5-2-15,2-4-1 0,3-4 3 16,8-2 14-16,5-2 0 16,8 4 3-16,7 0 1 0,0 6-16 0,0 5-10 15,1 2-2-15,-6 6-36 16,-3 3-23-16,-7 3 11 0,-4 0 22 15,-4 0 18-15,-4 0 13 0,-7 0 0 16,-2-1 23-16,-2 0 21 0,-3 0-8 16,2 1-10-16,-2 0-8 0,0 5-12 15,-3 6-8-15,0 4 0 16,-1 9 2-16,0 3-2 0,3 5-1 16,1 1 0-16,1-5-23 0,8-1 21 15,1-11 0-15,5-8 3 0,4-8 0 16,4-8 7-16,3-11 3 0,4-11 18 15,-2-5 3-15,0-5 13 16,-2 1-16-16,-8-4-9 0,-5 5-1 16,-10 5-6-16,-3 8-9 0,-10 4-3 15,-6 6 0-15,-5 5-60 0,-2 6-62 16,0 5-78-16,-1 9-133 0</inkml:trace>
  <inkml:trace contextRef="#ctx0" brushRef="#br0" timeOffset="248125.648">4605 13666 400 0,'0'0'0'15,"0"0"202"-15,0 0-111 0,0 0-48 16,0 0-8-16,0 0 17 15,0 0 11-15,0 0 8 0,-100 373-17 16,74-340-27-16,1-5-19 0,-2-6-5 16,3-3-1-16,3-6-4 0,3-5-61 15,0-6-27-15,4-2-26 0,2-11-98 16,1-7-52-16</inkml:trace>
  <inkml:trace contextRef="#ctx0" brushRef="#br0" timeOffset="248238.053">4428 13409 753 0,'0'0'0'16,"0"0"43"-16,0 0-55 0,0 0-143 15,0 0-122-15</inkml:trace>
  <inkml:trace contextRef="#ctx0" brushRef="#br0">5123 13351 411 0,'0'0'0'0,"0"0"0"0,0 0 53 16,0 0 109-16,0 0-67 0,0 0-19 16,0 0-31-16,0 0-6 0,-91 51 10 15,66-35-12-15,-2 1-12 0,3 0-2 16,2-1-12-16,6-1-9 15,3 1 0-15,5 0 0 0,7 1 1 16,3 2-1-16,10 0 0 0,8 0 0 16,5-2 1-16,4-1 0 0,2-1-1 15,6 0-2-15,0-5 0 16,-1-1-73-16,-1-4-104 0</inkml:trace>
  <inkml:trace contextRef="#ctx0" brushRef="#br0" timeOffset="248717.8191">5291 13448 713 0,'0'0'0'0,"0"0"112"0,0 0-20 16,0 0-65-16,0 0-17 0,0 0-4 15,0 0-2-15,0 0-1 16,-201-12-5-16,163 37-4 0,0 0-22 15,4 0-29-15,5 0-24 0,6-2-30 16,8-3-54-16,9-2 23 0,5-4-21 16</inkml:trace>
  <inkml:trace contextRef="#ctx0" brushRef="#br0" timeOffset="249597.9143">4669 13634 272 0,'0'0'0'16,"0"0"161"-16,0 0-104 0,0 0-37 15,0 0-12-15,0 0 11 16,0 0 44-16,0 0 19 0,0 0-9 15,-4-54-17-15,1 47-15 0,2 4 6 16,1 1-5-16,-1-2-14 0,1 4-10 16,0 0-6-16,0 5-2 0,2 5 6 15,4 9 8-15,-1 5-11 16,3 6-5-16,-2 7-2 0,-1 1-3 16,-3-3 0-16,-2-2-3 0,0-6 0 15,-6 0 4-15,0-4-5 0,-6-2 2 16,0 0-2-16,-1-6-18 0,-5 0-19 15,5-1-16-15,-1-3-36 16,3-3-34-16,2-4-41 0,1-2-46 16,5-2-69-16</inkml:trace>
  <inkml:trace contextRef="#ctx0" brushRef="#br0" timeOffset="249943.5647">4563 13296 495 0,'0'0'0'16,"0"0"53"-16,0 0 38 16,0 0-6-16,0 0-20 0,0 0 3 15,0 0-13-15,0 0-13 0,-28 100-9 16,32-96-9-16,5-4 0 0,1-4 14 16,2-9-3-16,1-2 1 0,1-2 5 15,0-4-18-15,-6 2-17 0,1 5-6 16,0 2 0-16,-5 7-114 15,2 5-100-15,-5 0-170 0</inkml:trace>
  <inkml:trace contextRef="#ctx0" brushRef="#br0" timeOffset="250542.1205">5690 13375 805 0,'0'0'0'15,"0"0"56"-15,0 0-20 0,0 0-10 16,0 0-24-16,0 0-4 0,0 0-7 16,0 0 2-16,0 0 6 0,-72-16 2 15,52 25 1-15,-2 1 4 16,1 5 4-16,0 1-3 0,4 3-2 15,2 4-1-15,2 1-1 0,9 0-3 16,3-1 0-16,3 2 0 0,10-1-1 16,3-2 3-16,6-3 1 15,3-4-1-15,5-2-2 0,2-6 0 16,-1-2 5-16,1-5-5 0,-1 0 0 16,-2-5-192-16,0-1-28 0,-3-5 50 15,-3-3-167-15</inkml:trace>
  <inkml:trace contextRef="#ctx0" brushRef="#br0" timeOffset="250810.1243">6098 12793 745 0,'0'0'0'0,"0"0"63"0,0 0-60 15,0 0 0-15,0 0 3 0,0 0-2 16,0 0 0-16,0 0 2 0,0 0 17 16,24 473 29-16,-16-406-26 0,-2-9-2 15,0-2 3-15,-2-7-8 16,-2-8-6-16,-2-6-8 0,0-1-1 16,-2-7-4-16,-2-5 0 0,1-4-2 15,-2-6-27-15,2-4-43 0,-1-6-36 16,-2-3-31-16,-1-11-107 0,-5-8 12 15</inkml:trace>
  <inkml:trace contextRef="#ctx0" brushRef="#br0" timeOffset="250957.0719">5912 13241 595 0,'0'0'0'0,"0"0"233"0,0 0-118 16,0 0-52-16,0 0-38 0,0 0-25 15,0 0 0-15,0 0 23 0,0 0-7 16,175 3-6-16,-119 3-6 15,2-1-4-15,3-1 0 0,-6-2 0 16,-3-1-437-16</inkml:trace>
  <inkml:trace contextRef="#ctx0" brushRef="#br0" timeOffset="253857.644">2834 14443 454 0,'0'0'0'0,"0"0"15"0,0 0-13 15,0 0-2-15,0 0 0 16,0 0 3-16,0 0 4 0,0 0 37 16,59-77 50-16,-59 77 9 0,-4-2-40 15,-1 0-8-15,3 1-8 0,-3-1-21 16,2 2-16-16,3 0-7 0,0 0-2 15,0 0-2-15,5 0 0 16,10 2 1-16,5-2 67 0,9-3-15 16,10-3-22-16,10-5-4 0,12 1-3 15,13-3-11-15,6 2-5 0,11-1-3 16,8 0-2-16,4 0-2 0,11-1 0 16,5-4 2-16,8 3-2 0,5-2 1 15,5 1 0-15,10-1 0 16,6 1-1-16,2-1-1 0,3 2 1 15,-6-2-15-15,2 5 14 0,-1-1-1 16,0-1 2-16,3 8 0 0,-2-2-14 16,-2 1-4-16,-6 2 1 0,-11-2 5 15,-7-1-3-15,-7 0 8 16,-5-4 3-16,-1 3 2 0,-6-6 2 16,-2 0 0-16,-3-2-2 0,-6 2 3 15,-6 2-1-15,-8-1 0 0,-13-3-10 16,-11 2-11-16,-12 2-5 0,-11 0 17 15,-10 2 7-15,-10 3 3 16,-9 0 0-16,-5-1-2 0,-3 2-57 16,-4 0-120-16,-7-1-118 0</inkml:trace>
  <inkml:trace contextRef="#ctx0" brushRef="#br0" timeOffset="287614.2793">11057 14580 469 0,'0'0'0'0,"0"0"6"0,0 0-5 16,0 0 6-16,0 0 7 0,0 0 1 15,0 0 12-15,0 0 11 16,0 0 0-16,-2-6 9 0,2 9-4 0,1 4-8 16,1 3-14-16,-2 4-12 15,0 0-5-15,0 1-2 0,0 3 0 16,0 1 0-16,-2 0-1 0,-2 3 8 15,0-1 5-15,1 3 5 16,-2 1-6-16,0 2-9 0,-3 0-3 16,4 2 1-16,-3 0-1 0,0 3-2 15,0-2 2-15,-2 2 0 0,-2 6-1 16,-1 1 0-16,-1 1 1 0,-1 0-1 16,1-1 0-16,-3-4 2 0,8-3-2 15,-3-2 0-15,5-3 7 0,2-5-2 16,-1-3-4-16,4 0 0 15,1-2-1-15,0 0 0 0,-1-1 1 16,0 0 0-16,-1-4 0 0,1-2-1 16,1-3 0-16,1-1 0 0,9-6 2 15,4 0 22-15,9-9 15 16,1-2-9-16,8-4 1 0,9-1-4 16,0-1-10-16,6 1-7 0,3 1-4 15,-2 0-5-15,0 4-2 0,2 0-16 16,-8 4-12-16,1 2 2 0,-6 1 14 15,-1 2-5-15,-1-1-8 16,-4 0 7-16,3-1 0 0,4 0-10 16,-1-2-12-16,4-1-29 0,-3 1-85 15,0-2-142-15</inkml:trace>
  <inkml:trace contextRef="#ctx0" brushRef="#br0" timeOffset="288996.2736">12101 15483 367 0,'0'0'0'0,"0"0"49"15,0 0-47-15,0 0-1 0,0 0 0 16,0 0-1-16,0 0 0 0,0 0 0 15,0 0 3-15,7-25-1 0,-7 23 1 16,0 2 4-16,0 0 21 16,-2 0 15-16,0 0 0 0,2 0 5 15,0 0 11-15,0 0 5 0,0-4-19 16,0 0-21-16,0-3-7 0,0 3-2 16,0-2 1-16,0-1-2 0,1 1-3 15,-1 0-1-15,3 3-2 0,-3-1 0 16,0 1-1-16,0-1 0 15,-4 1 1-15,1 1 1 0,1 0 2 16,1 2-3-16,1 0-1 0,0 0-2 16,0 0-2-16,0 0-1 0,0 0 0 15,0-1 0-15,0 1 4 0,0 0-2 16,0 0-4-16,0 0 0 16,0 0 3-16,0 0-3 0,0 0-1 15,-1 0 1-15,1 0-4 0,0 0 5 16,0 0-1-16,0 0 0 0,0 0 0 15,0 0 0-15,0 0 0 0,0 0 0 16,0 0 7-16,-2 0-5 0,0 0 3 16,1 0 2-16,-1 0 3 15,1 0-3-15,1 0-4 16,0 0-2-16,0 0 7 0,0 0-8 0,0-5 0 16,3-3 0-16,-2-3 3 0,1-1-4 15,1-5 2-15,2 1 1 0,1-4-2 16,0-4 0-16,2-3 1 15,-1-4-1-15,-2-1 0 0,1-3 0 16,-4-1 0-16,-1-3 0 0,-1-2 1 16,0 2-1-16,0 0 0 0,0-6 1 15,1 0-1-15,7-7 0 16,0 0 1-16,6-4-1 0,2 0-1 16,2 1 1-16,2 6 0 0,-1 6 0 15,2 6 2-15,-4 12-1 0,-4 3 1 16,-1 9-1-16,-7 4 2 0,-3 6 9 15,0 3-4-15,1 6 2 16,-1 8 5-16,4 6-12 0,4 6-3 16,-2 2 0-16,5 6 3 0,1 0-3 15,1 2 0-15,2-1 3 0,1 4-3 16,1 1 0-16,-1-1 2 0,-1 1-2 16,-1 0-3-16,0-1-1 0,0 2 2 15,-3-5 3-15,1 0-2 16,-3-4 0-16,-3 0 1 0,2-1 0 15,-3-1-40-15,-2-2 11 0,-1-2 6 16,-4-4-7-16,0 2-5 0,0-6-3 16,0-3-10-16,0-2 8 0,-5-3-24 15,0-4-45-15,-5-4 2 16,0-2-37-16</inkml:trace>
  <inkml:trace contextRef="#ctx0" brushRef="#br0" timeOffset="289162.6007">12197 14872 805 0,'0'0'0'0,"0"0"85"16,0 0-6-16,0 0 13 0,0 0-52 16,0 0-34-16,0 0-11 0,0 0-97 15,0 0-79-15,449-93-144 0</inkml:trace>
  <inkml:trace contextRef="#ctx0" brushRef="#br0" timeOffset="289978.5535">13252 14420 414 0,'0'0'0'0,"0"0"44"16,0 0 32-16,0 0 15 0,0 0-3 16,0 0-4-16,0 0-7 0,0 0-27 15,0 0-22-15,0-43-23 0,1 55 12 16,3 8-10-16,-4 5-6 0,0 6 4 15,-2 6-4-15,-6 4 0 16,-2 3 2-16,-4-1 0 0,1 6-2 16,-5-1 0-16,3-3 1 0,-2 1-1 15,2-3 0-15,3 0-1 0,1-6 0 16,2 2-20-16,1-6 10 0,1 0-1 16,2-2 9-16,5-6 0 0,5-5-1 15,7-2 3-15,5-6 0 0,6-3 0 16,4-4 0-16,4-3 1 15,1-2-1-15,4-7 0 0,1-5 8 16,5-2 9-16,-1-5 3 0,0 0-8 16,0-4 2-16,-8 1-1 0,-3-1-4 15,-9 1-6-15,-6-1 0 16,-4 3-1-16,-7-1-2 0,-1 1 0 16,-3 1 4-16,-10-1-5 0,-6 1-21 15,-4-2 0-15,-6 7 3 0,1-1 11 16,-2 4 6-16,2 3 0 0,2 5 0 15,3 3 0-15,6 0-21 16,4 6 11-16,4-1 11 0,6-5 0 16,3 0-4-16,9-2 10 0,4-11 25 15,6-10 3-15,2-9 5 0,10-6 2 16,2-11 3-16,2-1-15 0,0-1-18 16,-12 2-2-16,-6 5-5 15,-13 6-1-15,-8 3 3 0,-13 2-2 0,-11 6-2 16,-5 3 1-16,-6 5-2 15,-6 3 0-15,-2 11-9 0,-4 2-21 16,-1 3-47-16,-4 15-14 0,-2 4-44 16,-1 8-155-16,0-1-18 0</inkml:trace>
  <inkml:trace contextRef="#ctx0" brushRef="#br0" timeOffset="291315.1548">7913 15096 442 0,'0'0'0'0,"0"0"113"16,0 0-42-16,0 0-28 0,0 0-9 16,0 0 1-16,0 0-16 0,0 0-9 15,0 0 4-15,-16 37 13 0,25-13 16 16,3 6-9-16,5 7-16 0,1 4-9 16,2 2-2-16,-2 1-1 0,-2-3 4 15,2 0-1-15,-4-3-2 0,-2-6-5 16,2-6 2-16,-4-7 0 15,0-6 3-15,0-4 12 0,-2-7 6 16,3-3 4-16,1-13 19 0,-1-8 4 16,2-10-18-16,2-11-16 15,4-10-3-15,3-8 16 0,8-10-3 16,2-7-16-16,6-2-4 0,-3-2-2 16,0 4-3-16,-3 7-4 0,-7 9 0 15,-2 11-26-15,-8 13-35 0,1 11-31 16,-5 7-43-16,-2 7-128 0,1 2-101 15</inkml:trace>
  <inkml:trace contextRef="#ctx0" brushRef="#br0" timeOffset="292048.7425">8725 15344 339 0,'0'0'0'15,"0"0"128"-15,0 0-45 0,0 0-55 16,0 0-1-16,0 0 1 0,0 0 7 16,0 0-15-16,0 0-1 0,22 172 2 15,-21-136-1-15,-1-6-11 0,0-4-5 16,0-4-1-16,0-6 1 16,0-4 9-16,0-5 12 0,0-6-5 15,0-1 15-15,-3-2 22 0,-1-10-11 16,1-5-30-16,-3-5 19 0,0-9 14 15,0-5-11-15,3-5-15 16,0-6-4-16,0-7-5 0,3-2-7 0,0-7-2 16,3-3-3-16,7-4-3 15,4 0 2-15,4 1 2 0,1 2 1 16,6 7 9-16,-1 1 5 0,1 8 19 16,-1 5-4-16,-3 2-12 15,-1 5-10-15,-1 3-3 0,2 5-5 0,-2 8-1 16,-2 5 1-16,-1 6-4 15,-4 10-1-15,-1 3-1 0,-2 12-1 16,-2 8 3-16,-6 5 1 0,-1 0 0 16,-9 4 4-16,-5-4-5 0,-2 4 2 15,-6-3 7-15,-4 5-5 0,-4-2-2 16,-2-2-2-16,2-2-12 16,3-2-7-16,4 0-31 0,4-3-9 15,4-6-48-15,5-1-43 0,4-3-65 16,6-2-99-16</inkml:trace>
  <inkml:trace contextRef="#ctx0" brushRef="#br0" timeOffset="292825.2364">9018 15524 555 0,'0'0'0'16,"0"0"164"-16,0 0-63 0,0 0-45 16,0 0-16-16,0 0-6 0,0 0 0 15,0 0 3-15,0 0 3 16,38-256-10-16,-34 210 14 0,0-8-18 16,0-1-16-16,4-4-5 0,4-4 2 15,3 3 4-15,3 1-2 0,4 5 1 16,-2 2-5-16,-1 11-4 0,-1 9 2 15,-6 5-3-15,-6 12 0 16,-2 7 0-16,-4 6 6 0,0 2 17 16,0 8 0-16,0 11-21 0,1 10-3 15,2 10 2-15,1 7-2 0,2 5-17 16,-1 4 6-16,1 2 7 0,-1 0 3 16,0 0 4-16,-3 0-2 0,-2-3 0 15,0-2 0-15,-3-8 1 0,-4-2-1 16,5-9 0-16,2-3 1 15,-2-8-1-15,2-8 0 0,0-7 1 16,2-7-1-16,7-5-1 0,0-11 0 16,1-11 2-16,6-10 3 0,0-10-3 15,5-8 1-15,5-11 17 16,4-8 6-16,5-8 1 0,5-2-5 16,3-1-10-16,6 1-7 0,1 4 0 15,1 10-4-15,-3 8 0 0,-4 11 0 16,-8 14 0-16,-4 8-72 0,-9 10-27 15,1 8-68-15,-6 8-169 16,-7 3-297-16</inkml:trace>
  <inkml:trace contextRef="#ctx0" brushRef="#br0" timeOffset="294097.0171">9909 15106 278 0,'0'0'0'0,"0"0"22"0,0 0 53 16,0 0-21-16,0 0-9 0,0 0 20 15,0 0 1-15,0 0 13 0,-96-36 19 16,96 34-32-16,0 2-11 0,10-3-29 16,8 0-14-16,9 3 30 0,5-3 2 15,6 0-17-15,3 1-7 0,-2-3 4 16,6-1 7-16,2-1-3 15,-1 0-7-15,-2-3-6 0,-2 3-6 16,-7 0-6-16,-9 4-1 0,-5 3-1 16,-7 0-2-16,-6 0 2 0,-5 0 0 15,-3 0-4-15,0 0 6 0,-4 0 9 16,-7 0-8-16,-4 0-1 16,-6 0-4-16,-4 0-7 0,-9 0-6 15,-7 2 4-15,-3 5 5 0,-3 5 5 16,-2 2 0-16,0 7-3 15,8 1 3-15,4 0 0 0,11-2 0 16,4 1-12-16,11-3-76 0,5-2-54 16,2-3-98-16,1-4-210 0</inkml:trace>
  <inkml:trace contextRef="#ctx0" brushRef="#br0" timeOffset="303769.7605">14893 14478 430 0,'0'0'0'0,"0"0"42"0,0 0 24 16,0 0-9-16,0 0-24 0,0 0 0 15,0 0 6-15,0 0-14 0,47-70-8 16,-31 55 6-16,6 2 2 16,2-5-5-16,7-1-5 0,4-3-4 15,8-3-3-15,3 0 3 0,4-6 3 16,4-4 2-16,2-1 13 0,4 0 3 15,4-2 1-15,3 0-8 0,6-3-5 16,7 2-1-16,7-4-9 16,8-1-4-16,1 1-3 0,2 1-3 15,-2 5 0-15,-6 2 3 0,-3 3-2 16,-6 2-2-16,-2 2 2 0,-2 1-2 16,2 1 2-16,-3 0 1 0,3-1-3 15,2 4 2-15,0-2-1 0,-1 0 0 16,1 1 0-16,-1-1 0 15,2 1-12-15,2 1 5 0,-4-1 2 16,-5 2-4-16,-3 4-2 0,-7 1-9 16,-6 2-2-16,-9 2 9 0,-3 1 3 15,-11 4-1-15,-4-1-6 0,-8 1-23 16,-4 2-30-16,-5 1-37 16,-4-4-93-16,-5-2-245 0</inkml:trace>
  <inkml:trace contextRef="#ctx0" brushRef="#br0" timeOffset="304567.0235">15155 14661 393 0,'0'0'0'15,"0"0"101"-15,0 0 2 0,0 0-44 16,0 0-42-16,0 0-9 16,0 0 0-16,0 0 5 0,0 0 2 15,200 144-2-15,-159-122 4 0,4 0 10 16,4-3-5-16,7 0 2 0,7-2 6 16,2-3-3-16,6-1-9 0,5 1-6 15,-1-1-6-15,6 1-4 0,2-2-1 16,-1 3 1-16,-1-6 0 15,-3 2-2-15,-1-1 0 0,-5-2 1 16,3 3 0-16,-3-4 0 0,-3-1 0 16,1-1-1-16,-1 0 0 15,-2-4 2-15,-2 6-3 0,1-2-27 16,-7 1-13-16,1 1-8 0,-3-2 30 16,-4-1 13-16,-1 1 4 0,-3 0-5 15,-4-2-21-15,-3 0-22 0,-5 2-4 16,-4 1-13-16,-3-2-65 0,-4 0-15 15,-6-2-109-15</inkml:trace>
  <inkml:trace contextRef="#ctx0" brushRef="#br0" timeOffset="304857.2799">17484 14954 514 0,'0'0'0'0,"0"0"0"15,0 0 36-15,0 0 11 16,0 0-15-16,0 0-15 0,0 0-9 16,0 0 4-16,0 0 40 0,206 154-11 15,-179-121-18-15,-1-4-13 0,-4 0 1 16,-5-1 1-16,-4-5-4 0,-7 0-2 15,-6-3 1-15,-5-4 15 16,-11 2 5-16,-4-2-11 0,-4 0-14 16,-3-3-4-16,-2-1-91 0,-4-5-139 15,-3-7-102-15</inkml:trace>
  <inkml:trace contextRef="#ctx0" brushRef="#br0" timeOffset="305124.5346">17896 13215 119 0,'0'0'0'0</inkml:trace>
  <inkml:trace contextRef="#ctx0" brushRef="#br0" timeOffset="305413.9845">17812 13024 166 0,'0'0'0'0,"0"0"66"16,0 0 24-16,0 0-7 0,0 0-17 16,0 0-5-16,0 0-17 0,0 0 0 15,0 0 5-15,-56-30-20 0,56 27-21 16,7 3 1-16,4 0 1 16,9 0-1-16,8 0 23 0,8 0 24 15,9 0-3-15,8 0-2 0,4 3-12 16,3 2-21-16,2 4-16 0,0 5 2 15,-3 0-3-15,-8 3-1 0,-5 2 0 16,-11 3 1-16,-12-2-1 16,-13 5-7-16,-10 1 4 0,-15 0 2 15,-14 5 2-15,-11 2 66 0,-9-1-23 16,-11 2-2-16,-11 3-18 0,-10 1-20 16,-7 6-1-16,-2-1-6 0,2 1-104 15,10-3-52-15,9-7-226 0</inkml:trace>
  <inkml:trace contextRef="#ctx0" brushRef="#br0" timeOffset="307321.6866">19159 12746 450 0,'0'0'0'0,"0"0"134"16,0 0-94-16,0 0-16 0,0 0 3 16,0 0-6-16,0 0-19 0,0 0-1 15,0 0 2-15,-8 69 19 0,7-38 14 16,0 7-12-16,0 6-8 15,-1 3-1-15,-4 3-5 0,1 0-3 16,0-1-3-16,0-1-1 0,3-2-1 16,-3-6-1-16,1-2 0 0,3-1-2 15,0-5-18-15,0-3-5 16,-3-2 4-16,2-5 0 0,-2-6 11 16,3-2 4-16,-1-4 1 0,0-2 3 15,2 0-42-15,0-2-49 0,0-3 2 16,0-3-26-16,-2 0-139 0</inkml:trace>
  <inkml:trace contextRef="#ctx0" brushRef="#br0" timeOffset="307564.7321">18746 12628 696 0,'0'0'0'0,"0"0"84"0,0 0-1 15,0 0-17-15,0 0-33 16,0 0-3-16,0 0-1 0,0 0-13 16,0 0-9-16,367-43-5 0,-315 47 1 15,0 3-6-15,-1 0-52 0,-4 6-5 16,0 1-16-16,-3 2-47 0,0 3-45 15,-4 1-31-15</inkml:trace>
  <inkml:trace contextRef="#ctx0" brushRef="#br0" timeOffset="308062.4929">19657 13169 451 0,'0'0'0'0,"0"0"99"0,0 0-34 16,0 0-15-16,0 0 12 0,0 0-9 15,0 0-10-15,0 0 3 0,-23-28-21 16,18 33-21-16,-3 2-4 0,0 6 0 15,0 4 0-15,-1 2 6 0,0 5 2 16,0 3 6-16,1 4-1 16,2 3-6-16,1 4-2 0,2-1-4 15,3-1 0-15,0-3 0 0,5-6-1 16,-1-4 0-16,5-3 0 0,1-5-3 16,-1-5 4-16,5-3-1 0,0-6 0 15,-1-1 0-15,2-8 8 0,3-6-4 16,1-7 3-16,1-7 20 15,2-4 23-15,0-2-23 0,1-3-2 16,-3 4-5-16,0 2-7 0,-5 4-7 16,-4 7-6-16,-3 12 0 15,-5 2 3-15,-2 6 29 0,-1 0 10 0,0 9-29 16,0 6-12-16,0 4 1 16,1 5-1-16,3 1-2 0,0 0-26 15,3 1 17-15,3-1-18 0,0-1-30 16,3-4-29-16,2-2-48 0,-3-9-85 15,0-3-85-15</inkml:trace>
  <inkml:trace contextRef="#ctx0" brushRef="#br0" timeOffset="308706.1788">20166 13173 451 0,'0'0'0'0,"0"0"100"0,0 0-41 16,0 0-27-16,0 0-21 0,0 0-2 15,0 0 18-15,0 0 8 0,0 0-10 16,12 9 0-16,-12 0-3 16,1 2-13-16,2 5-6 0,-3 2-2 15,1-1 2-15,-1 2-2 0,1 0-1 16,-1 2 0-16,0 0 14 0,3-2 13 16,-1 1-3-16,3-1-8 0,0 0-7 15,-3-1-5-15,3 0-1 0,-1-2-2 16,-4-3 0-16,0 1 0 15,0-1-2-15,-5-4-10 0,1 1 7 16,-1-2-1-16,0-1 4 0,3 0-3 16,0-2 1-16,0-2 4 0,2-2-1 15,-1-1 0-15,0 0 0 0,1 0 0 16,0-2 0-16,1-4 13 16,2-2-6-16,5 0-2 0,-4-4 0 15,4-2-3-15,-2-1-2 0,3-4 0 16,0-1 10-16,-1-1 1 0,1 1 8 15,5-3 9-15,-3 4 2 16,1 2 4-16,-1 2-2 0,-2 3 6 16,1 3-1-16,1 6-6 0,-1 2-13 15,2 1-10-15,-1 6-6 0,0 3-2 16,-1 4 0-16,-1 3 3 0,0 4-3 16,-3 1 0-16,4 2 5 0,-1 1-6 15,0-2 2-15,3-1 0 0,-5-2-1 16,2-5-26-16,2-1-13 15,-2-3-33-15,-3-1-2 0,1-3-20 16,-1-1-123-16,-4 1-92 0</inkml:trace>
  <inkml:trace contextRef="#ctx0" brushRef="#br0" timeOffset="309140.3422">20574 13241 528 0,'0'0'0'16,"0"0"141"-16,0 0-70 0,0 0 2 16,0 0-38-16,0 0-18 0,0 0-6 15,0 0-4-15,0 0-3 0,61 155 0 16,-58-125 0-16,2-4-5 15,1-1 2-15,-2-2 1 0,3-4-2 16,-5-4 0-16,-1-2 0 0,-1-5 0 16,0 1 1-16,0-3-1 0,0-4-2 15,-2-2 1-15,-4 0-34 0,4-2 26 16,1-6 4-16,-2-3-5 16,3-5 0-16,3-3 4 0,6 0 8 15,2-1-1-15,4 5 9 0,1-1 7 16,1 4 1-16,0 1 15 0,-1 4 12 15,3 7-12-15,-2 0 12 0,2 5-4 16,-4 3-23-16,1 0-13 16,-4 5-1-16,0-1-8 0,-2 3-41 15,-3-1 14-15,1-3-12 0,1 1-21 16,1-4-49-16,3-3-52 0,2-3-68 16,3-2-23-16</inkml:trace>
  <inkml:trace contextRef="#ctx0" brushRef="#br0" timeOffset="309481.3158">21227 13412 433 0,'0'0'0'0,"0"0"81"0,0 0 22 16,0 0-4-16,0 0-9 0,0 0-15 15,0 0-15-15,0 0-6 0,0 0-12 16,3-94-9-16,-8 90-10 0,-4 2-16 15,-2 2-7-15,-2 0 0 0,-2 3 0 16,-1 3-2-16,-1 3-3 16,0 5-3-16,0 3 2 0,1 2 0 15,4 3 5-15,3 3-5 0,6-1 1 16,2 2 6-16,1-1-1 0,3 0 0 16,5-5 0-16,3-2 1 0,2 0-2 15,5-3 2-15,1-5 1 0,3-2-3 16,1-2 2-16,3-1-3 15,-4-2-66-15,2 0-2 0,-1-3-50 16,-4 0-18-16,1 0-13 0,0 0 31 16,-8-6-7-16,-1 1-4 15</inkml:trace>
  <inkml:trace contextRef="#ctx0" brushRef="#br0" timeOffset="309638.4305">21207 13450 649 0,'0'0'0'0,"0"0"121"0,0 0-87 15,0 0-27-15,0 0-12 0,0 0-90 16,0 0-34-16,0 0-27 0,0 0-85 16</inkml:trace>
  <inkml:trace contextRef="#ctx0" brushRef="#br0" timeOffset="310361.6989">21580 12596 320 0,'0'0'0'0,"0"0"-5"0,0 0 18 16,0 0 18-16,0 0-6 16,0 0-8-16,0 0 7 0,0 0 22 15,0 0 1-15,-3-28 1 0,3 26 12 16,0 2-14-16,0 0-7 0,0 0-5 16,0 0-6-16,-1 0 2 0,1 0 9 15,0 0-5-15,0 4-16 0,0 10-5 16,-1 6-5-16,1 10-4 15,0 8-3-15,-5 6 2 0,2 5-1 16,-1 2-1-16,-4 3 3 0,-1 0-3 16,4-2-2-16,-1-1 2 15,5-2 1-15,1 0-2 0,0-2 0 0,0 1 2 16,0 0-2-16,0-1 0 16,0 0 2-16,0 0-2 0,-7 1 0 15,-1-5 3-15,0 1-4 0,-2-4 2 16,4-3 7-16,6-6-8 0,-3-5 0 15,6-5 2-15,3-5-11 16,3-1-21-16,3-4-40 0,0-3-110 16,1 1-67-16,-3-9-143 0</inkml:trace>
  <inkml:trace contextRef="#ctx0" brushRef="#br0" timeOffset="310945.4558">21978 13286 462 0,'0'0'0'0,"0"0"57"0,0 0 16 15,0 0-10-15,0 0-20 0,0 0-10 16,0 0-5-16,0 0 17 0,0 0-6 15,-138 28-7-15,134-6-14 0,4 6-11 16,2 4 0-16,8 0 6 16,5-1-3-16,6-3 4 0,-1-4 5 15,0-1-8-15,-5-4-4 0,-5-4-4 16,-9-3 2-16,-1-1 23 0,-12-2 27 16,-8 0-13-16,-9 3-25 0,-10-3-11 15,-5 1-5-15,-1-4 1 0,1-5-4 16,6-1-74-16,7 0-45 15,6-11-174-15,2-3-113 0</inkml:trace>
  <inkml:trace contextRef="#ctx0" brushRef="#br0" timeOffset="311661.4752">23712 13580 557 0,'0'0'0'0,"0"0"52"15,0 0 22-15,0 0 5 0,0 0-24 16,0 0-23-16,0 0-11 0,0 0-4 16,0 0 0-16,-54 44 0 15,29-53-1-15,-1-6-8 0,-7-2-5 0,-1-4-3 16,-1-2 0-16,-2-4 0 15,6 4-4-15,2-5-6 0,8 3-2 16,12 3 5-16,9-1 2 0,3 0-1 16,14 1 4-16,7-3 3 0,7-3 2 15,10-4-2-15,6-7 3 0,8-4 5 16,3-3 13-16,-1-3-1 16,-2 0 11-16,-10 4 7 0,-9 1-24 15,-9 3-11-15,-15 0-2 0,-12 0 1 16,-7 2-1-16,-8 1 0 0,-4 6 1 15,-2 4-2-15,-3 7-2 0,-5 8-1 16,-5 7-17-16,-5 6 1 16,-6 15 15-16,-7 14 1 0,-2 9-1 15,2 12 6-15,5 8 12 0,14 9-10 16,16 3-2-16,17 1-1 0,11-3-3 16,18-5 2-16,5-10-2 0,9-4-140 15,6-10-98-15,2-10-197 16</inkml:trace>
  <inkml:trace contextRef="#ctx0" brushRef="#br0" timeOffset="312497.2978">24981 12958 831 0,'0'0'0'16,"0"0"78"-16,0 0-28 0,0 0-26 16,0 0-22-16,0 0 2 15,0 0-2-15,0 0-3 0,0 0 2 16,-123 164-1-16,104-96 0 0,-4 0 0 16,1-6 1-16,2-4 1 0,7-8 0 15,4-6 12-15,1-8-6 0,4-9-8 16,4-4 0-16,-1-9 2 15,1-4-3-15,0-9-4 0,1-1-3 16,-1-1-4-16,0-12 12 0,0-9 0 16,0-9-26-16,-1-10 26 15,-2-9 0-15,1-10 0 0,2-7-4 16,0-4-1-16,11-4-1 0,10 2 5 16,10 5 0-16,5 8-2 0,7 0 6 15,1 8 15-15,1 4 14 0,-2 3 1 16,0 9 7-16,1 5 1 15,-4 10-14-15,-5 9-4 0,-7 7-14 0,-7 5-7 16,-10 15-3-16,-6 12-3 16,-10 9-14-16,-15 10 11 0,-10 4-28 15,-13 3-9-15,-5 1-12 0,-5-4 8 16,-1-1 24-16,6-8 5 0,8-5 6 16,9-3-18-16,13-7-42 0,13-4 7 15,6 3 32-15,14 1 23 16,11 5 9-16,9 1 4 0,2 2 15 15,2-3-1-15,1-3-1 0,-3-2-7 16,0-5-4-16,0-4 6 0,-2-6 16 16,-4-7 2-16,-1-4-2 0,-5 0 1 15,-2-6-3-15,-4-5 2 0,-8-1 10 16,0-3 5-16,-6-2-10 16,-1 3-7-16,-3 2-12 0,-1 6-4 15,-1 3 8-15,-5 3 30 0,1 2-22 16,-2 8-21-16,5 6-5 0,-2 5 3 15,1 4-2-15,3 2-8 16,0 0 0-16,2 0 8 0,3-3-1 16,3-4 4-16,2-5-2 0,3-8 0 15,3-3-2-15,4-4 2 0,3-1 5 16,3-9-1-16,2-4-2 0,-2-4-2 16,4-3 0-16,-4 0 13 0,3-4-1 15,-4 2-5-15,-5-5-6 16,-12-3 0-16,-5 0-2 0,-6-1-8 15,-10-2-2-15,-8 4 9 0,-3 7 0 16,-1 7-3-16,-1 7-5 0,1 9-19 16,2 1-39-16,0 11-14 0,5 4-75 15,-2 2-124-15,7-1-98 16</inkml:trace>
  <inkml:trace contextRef="#ctx0" brushRef="#br0" timeOffset="313018.4398">26083 13285 574 0,'0'0'0'16,"0"0"4"-16,0 0 0 0,0 0-1 16,0 0-2-16,0 0 3 0,0 0 31 15,0 0 21-15,0 0-19 16,-63 104-17-16,52-77 2 0,-1 3-14 16,4-1-5-16,2-2-3 0,-1-2 0 15,5-5 3-15,2-3-3 0,1-6 0 16,8-4 5-16,2-6-2 0,3-1 5 15,4-8-1-15,0-7 11 16,5-4-3-16,4-3-6 0,0-4-4 16,3-2 1-16,-4 2-1 0,-3-1-2 15,-7 6-1-15,-4 10 0 0,-6 3 6 16,-4 8 20-16,-2 12-5 0,0 7 7 16,-2 7-20-16,-4 0-8 0,2 3-2 15,-1-4 0-15,3 0 1 0,2-4-11 16,0-4-8-16,3-5-4 15,3-3 5-15,2-7 16 0,1-2 2 16,3 0 3-16,0-6 0 0,2-5 8 16,5 1-4-16,2-4-7 0,-1 1-1 15,2 2 0-15,-3 0-10 0,-1 3-5 16,-3 2-70-16,0-2-19 16,0 1-51-16,-1 1-63 0</inkml:trace>
  <inkml:trace contextRef="#ctx0" brushRef="#br0" timeOffset="313793.3708">26734 12720 659 0,'0'0'0'16,"0"0"57"-16,0 0-53 0,0 0 3 16,0 0 4-16,0 0 21 0,0 0-17 15,0 0-6-15,0 0 3 0,-12 36-6 16,8 8-2-16,-3 7 0 15,4 4-2-15,0 4 1 0,-2 4-3 16,4 3 0-16,1-2 16 0,0 0 18 16,0 0-14-16,2-5-1 15,3-4-6-15,-1-4-6 0,-2-6-4 16,4-5-1-16,-2-5-3 0,0-7-16 16,0-9-42-16,-1-4-44 0,-2-8 16 15,-1-6-44-15,0-1-29 0,0 0 2 16</inkml:trace>
  <inkml:trace contextRef="#ctx0" brushRef="#br0" timeOffset="314060.5251">26601 13315 462 0,'0'0'0'0,"0"0"30"16,0 0 2-16,0 0 15 0,0 0 41 15,0 0 3-15,0 0-19 0,0 0-19 16,265 62-44-16,-242-62-7 15,-7-2-4-15,-6-2-12 0,0 4 16 16,-6 0 1-16,-2 0 2 0,2 7 2 16,-3 6 25-16,3 10-16 0,1 7-14 15,-2 6-2-15,3 3 0 16,-4-4 2-16,1-2-1 0,2-5-1 16,1-6 0-16,1-6 0 0,-2-7-18 15,5-6-16-15,-2-4-33 0,0-11-30 16,0-7-103-16,0-8-70 0</inkml:trace>
  <inkml:trace contextRef="#ctx0" brushRef="#br0" timeOffset="314361.4103">27076 13244 433 0,'0'0'0'0,"0"0"137"0,0 0-37 16,0 0-56-16,0 0-20 0,0 0-1 15,0 0-8-15,0 0-11 0,0 0-4 16,108 201 0-16,-95-173 5 0,2-1-3 15,-3 0 0-15,-2 0 1 16,-2 1-1-16,-4-4 1 0,-1 0-1 16,-3-2 8-16,-1-3 2 0,-4-3-8 15,0-7-1-15,1-4-1 0,2-5 0 16,2-3 6-16,0-9-16 16,4-2-17-16,3-4 26 0,4 0 13 15,0 1 21-15,3 3 26 0,1 4 4 16,-1 6 27-16,-2 4-10 0,0 7-57 15,0 6-17-15,0 1-6 16,2 5 0-16,0-2-4 0,3 0-114 16,3-2-24-16,4-3-138 0,3-3-228 15</inkml:trace>
  <inkml:trace contextRef="#ctx0" brushRef="#br0" timeOffset="315596.7495">27649 13480 660 0,'0'0'0'0,"0"0"129"16,0 0-99-16,0 0 5 0,0 0-13 15,0 0-7-15,0 0-7 0,0 0 3 16,0 0-1-16,-75 128 1 16,90-112-6-16,4-7-2 0,6-6-1 15,1-3 3-15,4-11 1 0,-1-3-3 16,0-4 5-16,0-3 17 0,-6 2 5 16,-5 0 0-16,-2 3-1 0,-9 6-1 15,-3 5-6-15,-4 4-3 0,0 7 11 16,0 13-16-16,0 9-11 15,4 14-3-15,0 7 0 0,2 2 0 16,-1 4-24-16,-3 0-18 0,0-4-9 16,-2-2 7-16,-7-5 20 15,-7-6 20-15,-10-5 2 0,-10-4-13 0,-5 0 3 16,-9-1 10-16,-6-1 0 16,-3-3-15-16,0-3-13 0,4-7-14 15,8-7-26-15,9-7-22 0,8-10 29 16,8-10 31-16,8-7-4 0,10-3 26 15,7-3 18-15,15-2-4 0,16-2-5 16,10-1-9-16,12-1-57 16,4 0-45-16,0 4-115 0</inkml:trace>
  <inkml:trace contextRef="#ctx0" brushRef="#br0" timeOffset="316228.472">29044 12845 571 0,'0'0'0'16,"0"0"4"-16,0 0-4 0,0 0 15 15,0 0 2-15,0 0-11 16,0 0-3-16,0 0-2 0,0 0 2 16,2-58-2-16,-2 58-2 0,0 0-40 15,0 0 19-15,1 2 16 0,-1-2 5 16,2 0 2-16,0 0 75 0,2-3 12 15,1 1-5-15,0-1-13 0,-1 0-22 16,0 2-5-16,-3-1-8 16,1 2-16-16,0-1-4 0,-2 1-4 15,1 0-5-15,1 0-3 0,0 0-1 16,0 3-1-16,-2 0 0 0,4 0 0 16,-3-1 0-16,-1-1 2 0,0 2 8 15,0-2 9-15,-3 0-6 0,3 1-5 16,0-1-5-16,0 1-3 15,0-1-1-15,4 2 0 0,5 3 2 16,1 0-45-16,2 2-38 0,0 1-63 16,-3-1-141-16,-4 0-101 0</inkml:trace>
  <inkml:trace contextRef="#ctx0" brushRef="#br0" timeOffset="316850.9871">29163 13657 655 0,'0'0'0'16,"0"0"35"-16,0 0-22 0,0 0 8 16,0 0-11-16,0 0 4 0,0 0 9 15,0 0 2-15,0 0 27 0,-261-52 0 16,227 40-14-16,2-1-17 0,1-3-15 15,3-2-5-15,4-1 2 16,4-2 1-16,7-1-3 0,5 0 3 16,7-1-3-16,1-4 0 0,8 1 1 15,3-2 1-15,2-3 2 0,2 1-3 16,4-1 0-16,1-2-1 0,2-4-2 16,4-6 2-16,3-2-1 0,1-4 0 15,5-4 0-15,4-3 3 0,-2-3 1 16,-1 2 0-16,-3 1-4 15,-7 4 0-15,-8 4-18 0,-5 9 11 16,-8 5 8-16,-4 5-1 0,-1 3 0 16,-2 7 2-16,-6 3 6 0,1 9 0 15,-5 1 7-15,-1 4-3 16,-3 2-8-16,-6 8-2 0,0 11 13 16,5 7 13-16,3 15-8 0,10 11-1 15,4 8 1-15,0 0 2 0,6 2-1 16,6-7-11-16,0-3-4 0,2-4-1 15,-3-3-2-15,-2-2-2 0,1 0-2 16,1 1-73-16,-3 0-59 16,1 0-58-16,2-1-80 0,-4-4-251 15</inkml:trace>
  <inkml:trace contextRef="#ctx0" brushRef="#br0" timeOffset="317390.8565">30377 12745 492 0,'0'0'0'16,"0"0"60"-16,0 0 3 0,0 0-2 15,0 0 5-15,0 0-13 0,0 0-1 16,0 0 4-16,0 0-36 16,3-39-11-16,-5 67 1 0,-3 12-8 15,-2 9-1-15,-1 9 2 0,-2 4-1 16,1 4-2-16,5 2 0 0,-4-2 0 15,5 0 5-15,-2-6 0 16,-1-4-2-16,3-4-2 0,-1-3 0 16,1-7 0-16,1-8-2 0,2-6-68 15,-1-8 3-15,-2-8 13 0,1-3-38 16,-1-8-23-16,1-1-10 0,-3 0-60 16</inkml:trace>
  <inkml:trace contextRef="#ctx0" brushRef="#br0" timeOffset="317589.9523">29960 12808 807 0,'0'0'0'0,"0"0"148"15,0 0-48-15,0 0-1 0,0 0-40 16,0 0-25-16,0 0-7 0,0 0-15 15,0 0-9-15,670-43-6 16,-601 49-189-16,-8 1-10 0,-13 2-169 16,-6 1-86-16</inkml:trace>
  <inkml:trace contextRef="#ctx0" brushRef="#br0" timeOffset="318248.2933">30923 13265 647 0,'0'0'0'15,"0"0"71"-15,0 0-58 0,0 0-9 16,0 0-1-16,0 0 3 0,0 0 5 15,0 0 9-15,-105 232 11 16,105-218 6-16,0-3 18 0,6-5 4 0,5-5-31 16,5-1-15-16,-2-7-2 15,5-3-5-15,-1 0 3 0,4-5 0 16,1 1-3-16,-2-1-5 0,-5-3 2 16,0 4 0-16,-6 0-2 0,-1 1 1 15,-3 3 5-15,-2-1-1 16,0 1-1-16,-2 1 0 0,0 1-4 15,1-2-1-15,2 5 0 0,-4 1 1 16,1 0-1-16,-1 1 0 0,4-2 0 16,1 0 0-16,0 1 0 0,-1 0 2 15,2 0-1-15,-3-2 2 16,2 0 1-16,-2 1 2 0,0-3 4 16,4 2-4-16,0-1 5 0,-1-2 8 15,0-1-8-15,-5 3-2 0,-1-4-2 16,-1 3-3-16,0 6-1 0,0-1 4 15,-1 3 4-15,0 0-1 16,-2 3-5-16,-4 4-5 0,2 5 0 16,-1 3 0-16,3-1 2 0,-1 2-2 15,1-1 0-15,1 0-1 0,0 0 0 16,2 1 2-16,-1 0 0 0,1-1-1 16,0 1 0-16,2-1 1 0,1-4-1 15,6 6 0-15,-4-4 1 16,1 2-1-16,3-4 0 0,-4-3 1 15,4-1-1-15,0-3 0 0,1-2 2 16,-1 2-2-16,2-4 3 0,-3 0-4 16,1 0-19-16,-2-4-21 0,-3 0-52 15,-3 1-63-15,0 0-80 16,-1-5-102-16</inkml:trace>
  <inkml:trace contextRef="#ctx0" brushRef="#br0" timeOffset="319097.4033">31453 13277 617 0,'0'0'0'0,"0"0"127"16,0 0-45-16,0 0-18 0,0 0-21 16,0 0-35-16,0 0-3 0,0 0-4 15,0 0 3-15,13 148-3 0,-21-109-1 16,2-6 0-16,-2-3 15 15,-1-10 2-15,6-3-1 0,1-6-5 16,2-4 1-16,1-6-5 0,3-1 3 16,6-4 8-16,-2-7-5 0,4-7-7 15,1-3 4-15,6-3 19 16,0-3-9-16,6 2-2 0,3 1 2 16,2 5-4-16,3 6-6 0,-6 7-7 15,-3 6-4-15,-8 6-1 0,-5 11-1 16,-6 5 1-16,-4 7 0 0,-1-1 3 15,0 4-2-15,0-3-96 16,0 0 5-16,0-4-102 0,0-3-225 16</inkml:trace>
  <inkml:trace contextRef="#ctx0" brushRef="#br0" timeOffset="319674.9202">32329 12841 259 0,'0'0'0'0,"0"0"-249"0,0 0 239 16,0 0 10-16</inkml:trace>
  <inkml:trace contextRef="#ctx0" brushRef="#br0" timeOffset="320247.7962">32327 12766 674 0,'0'0'0'0,"0"0"45"15,0 0-5-15,0 0-18 16,0 0 26-16,0 0-9 0,0 0-11 16,0 0-20-16,0 0-2 0,-74 310-3 15,45-237 1-15,-3 1-3 0,3-1 3 16,-3 0-4-16,0-2 0 0,-3-5-49 16,-7 1-18-16,-3-3 31 0,0-2 17 15,-1-2 21-15,4-4 5 16,5-5 14-16,5-2 3 0,9-6-7 15,4-5-13-15,6-5-2 0,5-2-4 16,1-8-84-16,6-3-56 0,-1-4-17 16,-1-5 20-16,1-4 55 0,-1-3-18 15</inkml:trace>
  <inkml:trace contextRef="#ctx0" brushRef="#br0" timeOffset="320601.3933">32362 13352 790 0,'0'0'0'15,"0"0"31"-15,0 0-11 0,0 0-12 16,0 0 12-16,0 0-7 0,0 0-8 16,0 0 2-16,0 0-3 0,-26 150-1 15,13-116-1-15,3 2 0 16,-2 0 4-16,4 0-3 0,1 2 0 16,1 0-1-16,3-6 0 0,-3 0 0 15,4-5-1-15,0-4 0 0,2-2 1 16,2-4-4-16,0-3 2 15,1-7 0-15,0-3 0 0,-2-4 0 16,-1 0-18-16,0-1-38 0,0-5-106 16,0-3-97-16</inkml:trace>
  <inkml:trace contextRef="#ctx0" brushRef="#br0" timeOffset="320807.4912">32178 13237 795 0,'0'0'0'0,"0"0"164"15,0 0-60-15,0 0-23 0,0 0-28 16,0 0-10-16,0 0-15 16,0 0-15-16,0 0-9 0,308-15-1 15,-267 15-2-15,-4 0-2 0,-1 0-137 16,-5 3-47-16,-8 2-164 0,-5 4-23 15</inkml:trace>
  <inkml:trace contextRef="#ctx0" brushRef="#br0" timeOffset="321128.8565">32764 13461 409 0,'0'0'0'0,"0"0"123"0,0 0-9 16,0 0-31-16,0 0-32 15,0 0-25-15,0 0-20 0,0 0-3 16,0 0 2-16,-86 55 21 0,66-46 23 16,0 2 2-16,-1 3-18 0,0 2 5 15,4 1 8-15,1 3-14 16,4 2-12-16,4 0-11 0,1 2-4 16,6-6-3-16,1-5-2 0,8-1 0 15,1-7 5-15,4-4-6 0,1-1 0 16,1-2 1-16,5-7 3 0,0-2 1 15,-1 2 0-15,-2 2 20 0,-8 3 15 16,-2 4-13-16,1 4-23 16,-3 8-4-16,1 3 0 0,-2 4-9 15,-4 2-31-15,0-1-52 0,2-2-65 16,1-4-51-16,7-4-79 0</inkml:trace>
  <inkml:trace contextRef="#ctx0" brushRef="#br0" timeOffset="321529.8818">33015 13616 888 0,'0'0'0'16,"0"0"74"-16,0 0-40 0,0 0-19 16,0 0-11-16,0 0-6 0,0 0-15 15,0 0 0-15,0 0 2 0,-74 225 6 16,55-183-5-16,-3-2-11 0,0 1 21 15,0-2 7-15,0-3 14 16,2-2 8-16,3-5-2 0,0 0-3 16,2-5-9-16,-4 0-3 0,3-6-4 15,-2-4-3-15,2-5-1 0,1-7 0 16,4-2-5-16,3-3 4 0,1-10 2 16,7-7 10-16,0-8 2 0,10-9 12 15,10-6 5-15,6-9-7 16,8-9-9-16,10-2-10 0,7-6-5 15,11 0-2-15,11 3 3 0,1 12 0 16,3 10-1-16,-2 9 1 0,-8 11 46 16,-14 5 28-16,-14 12-27 0,-15 6-22 15,-13 3-19-15,-11 15-10 16,-2 4-1-16,-15 7-2 0,-10 4-4 16,-6 0-19-16,-10 4-61 0,-3 4-68 15,-3-4-132-15</inkml:trace>
  <inkml:trace contextRef="#ctx0" brushRef="#br0" timeOffset="326930.2256">15263 14698 366 0,'0'0'0'16,"0"0"112"-16,0 0-25 0,0 0-19 15,0 0-50-15,0 0-13 0,0 0-3 16,0 0 0-16,-25-41 10 15,14 36 19-15,0 0-3 0,1 1 0 16,-2-2 5-16,0-2-15 0,0 1-6 16,-3 1-7-16,-1-4-4 0,-2 1 0 15,-3 1 4-15,-3-4 16 16,-5 1 16-16,-1-2 21 0,0-1-17 16,-3-3-4-16,1-2-1 0,2-1-13 15,3-4-13-15,1 1-6 0,4 1 1 16,1-2-2-16,6 2-2 0,-1 3 2 15,2 3 5-15,3 1 0 0,-1 6 1 16,2-2-3-16,1 7 0 16,0 1 0-16,4 2-4 0,-3 0 0 15,2 1 5-15,-4-2 2 0,0 2-3 16,2 0 1-16,-2 0-3 0,3 3 2 16,-2-3 1-16,5 0-5 0,1 1-4 15,2-1-11-15,1 0-63 0,4 2-101 16,7 0-58-16,3 1-78 15</inkml:trace>
  <inkml:trace contextRef="#ctx0" brushRef="#br0" timeOffset="328696.8692">14725 14480 279 0,'0'0'0'15,"0"0"163"-15,0 0-60 0,0 0-47 16,0 0 12-16,0 0-13 0,0 0-24 16,0 0 1-16,-8-28-7 15,8 21-16-15,0-1-6 0,0 3-2 16,0-3 2-16,0 2-2 0,0 2-1 16,0-1 0-16,0 1 12 0,5 1 7 15,4-1-12-15,8 0 11 0,6-4 2 16,2-1 0-16,10-4 3 15,8-6 6-15,3-6 1 0,13-6 4 16,9-6-3-16,7-7-6 0,8-3-10 16,9-5-10-16,9 0-1 0,8-6-2 15,1 2-3-15,6 0 2 16,-3 0 2-16,-3 2-4 0,-4 4 2 16,-7 2 1-16,-7 2-2 0,-2-1 0 15,-5 4 0-15,0 0 0 0,-2 7 1 16,-7-1 0-16,-5 6-1 0,-9 4 0 15,-7 10 5-15,-6 4-4 0,-8 7 1 16,-2 2-2-16,-6 2 0 16,-2 2 0-16,-4 0 1 0,-4-2-1 15,0 2 0-15,-2-2 2 0,-5 0-2 16,5 2 0-16,0-1 2 0,-1-1-2 16,3-1 0-16,-1-2 8 0,-2 2-8 15,3-4 0-15,-1-2 4 0,-1 2-4 16,-2-3 0-16,0 0 5 15,-1-1-5-15,-1 2 0 0,-2-2 22 16,2-1 2-16,0 0-13 0,1 3-7 16,3 0-5-16,-2 2 2 0,2-1 1 15,-1 4-2-15,-2 0 0 0,-1 2 0 16,-1 0 0-16,1-3 1 16,-2 3 0-16,2-2-1 0,1-2 0 15,1 2 2-15,4-2-2 0,3-1 0 16,7-1 2-16,4-2-2 0,11 0 0 15,5-2 2-15,1 4-3 0,-1 2 2 16,-15 2-1-16,-11 4 0 16,-14 0 0-16,-5 0-1 0,-5 0-3 15,-1 0 7-15,-2 4-3 0,0-2 0 16,-2 2-15-16,-5 1 27 0,0 1-13 16,-5-2-3-16,-3 2-9 0,-3 2-10 15,-4-1-2-15,-3-1 0 16,-6 3-8-16,-3-2 6 0,-4-3 6 15,-2 2 7-15,-4-3 12 0,-3 1 0 16,0 1 0-16,-5-1 4 0,2 2-2 16,-2 1 0-16,3 3 0 0,-1-1-1 15,2 1-1-15,5 0-18 16,0 0-29-16,4 1 7 0,4 2 23 16,6-3 8-16,10-3 3 0,8-1 6 15,11-1-3-15,3-2-40 0,13 1 28 16,7-1 22-16,9-3-1 0,7-3 6 15,6-6-1-15,5-4 12 0,1 0 9 16,-5-2-3-16,-6-1-3 16,-8 4-9-16,-12 5-6 0,-10 1 13 15,-4 5 26-15,-6 0 18 0,-4 0 11 16,-7 1-62-16,-5 0-18 0,-8 5-15 16,-1 5-15-16,-4 0-21 0,1 0-43 15,0 3 0-15,0-4-43 0,0 2-114 16,3-3-14-16</inkml:trace>
  <inkml:trace contextRef="#ctx0" brushRef="#br0" timeOffset="329313.0573">17602 12880 400 0,'0'0'0'0,"0"0"83"0,0 0 46 15,0 0-13-15,0 0-20 0,0 0-13 16,0 0-23-16,0 0-17 15,0 0-12-15,0-99-21 0,11 99-3 16,6 5 0-16,6 2 3 0,6 0-3 16,3 4 3-16,4-2 0 0,3 2 1 15,1-2 6-15,-1 2-4 0,-1-1 2 16,-3-1 16-16,-3 2-5 16,-3-1-15-16,-1 2-8 0,-3-3 2 15,-2 3-2-15,-2-1-5 0,-2 1 4 16,-2 0 1-16,-1 1-3 15,5 4 0-15,-2-3 3 0,3-1-4 0,4 2 2 16,-1-3-1-16,1-2 0 16,0 1 0-16,-5-4 2 0,-5-1-2 15,-5 0 0-15,-6 0 0 0,-1-2 0 16,-4 0 0-16,0 2 1 0,-7-1-2 16,-4 3 1-16,-8 1 0 15,-4 2-6-15,-8 3 10 0,-5 2-4 0,-2 8 0 16,-5 0 0-16,-4 5 2 15,-1 0 0-15,-4 7 3 0,-2-3-4 16,3 1-2-16,0-2 2 0,4-2 0 16,3-2-1-16,5-2 0 0,4-2 0 15,3-4 0-15,4-2 0 0,4-3-2 16,6-4-9-16,5-6 0 16,6-2-2-16,3-1-20 0,1-1-28 15,3-1-21-15,0 0-53 0,5 0-46 16,2 0 19-16,1-1 22 0,4-2 9 15</inkml:trace>
  <inkml:trace contextRef="#ctx0" brushRef="#br0" timeOffset="335069.3834">17396 14923 722 0,'0'0'0'0,"0"0"175"16,0 0-82-16,0 0-44 0,0 0-16 15,0 0-12-15,0 0-1 16,0 0-7-16,-40-82 2 0,40 81-1 16,0 1-5-16,0 0-9 0,6 1 0 15,3 7 1-15,4 2-1 0,4 3 18 16,6 1-8-16,1-1 6 0,2 1 1 15,2 2 5-15,3-2-1 0,3 4-7 16,2-2-4-16,1 4-5 16,-1 1 0-16,-1-3-4 0,-4 0 1 15,-4 0 0-15,-5 0-1 0,-3-2 0 16,-1 2 0-16,-3-1 0 0,0 1-2 16,0 2 2-16,1-1 2 0,-1 1-4 15,0-1 2-15,0-1 1 0,-6 0-3 16,-2-2 2-16,-3-3 0 15,-4 0-2-15,0-1 2 0,-7-2 2 16,-9 0 12-16,-7-1 11 0,-6 0-11 16,-9-1-5-16,-4-1 0 0,-3-1-5 15,2-1-4-15,2-1 2 16,1 0-3-16,5 1 0 0,1-2 0 16,3-3-2-16,2 1-13 0,4 0-2 15,5-1-16-15,5 1-30 0,6 0-19 16,7 0-52-16,2 2-95 15,5-2-134-15</inkml:trace>
  <inkml:trace contextRef="#ctx0" brushRef="#br0" timeOffset="336253.9449">18945 14879 487 0,'0'0'0'16,"0"0"95"-16,0 0-5 16,0 0-25-16,0 0-25 0,0 0-7 15,0 0-7-15,0 0-4 0,0 0 1 16,-32-21-5-16,27 21 6 0,-6-3 0 15,1 3-9-15,-1-1-5 16,-4 1 2-16,-2 2-5 0,-4 3-4 16,-3 8 4-16,-2 3 7 0,-2 4-6 15,-1 8-2-15,-2 5-1 0,5 4-3 16,1 4-1-16,5 0-1 0,9-1 0 16,9-2 2-16,3-4-2 0,12-1 0 15,8-5 4-15,0-2-2 0,3-3-1 16,-1-2 4-16,1-4-2 15,2-1-3-15,-3-3 0 0,-1-1 4 16,0-1-5-16,-2-3-64 0,0 0-11 16,0-5-74-16,-2-1-41 15,1-2-92-15</inkml:trace>
  <inkml:trace contextRef="#ctx0" brushRef="#br0" timeOffset="336494.9293">19150 15225 757 0,'0'0'0'0,"0"0"165"16,0 0-108-16,0 0 5 0,0 0-12 15,0 0-36-15,0 0-9 0,0 0-3 16,12 135 3-16,-17-113-3 0,-3-3-1 16,-1-6 2-16,2-3-2 15,0-1 0-15,3-8 2 0,-5-1-1 0,5-7-4 16,0-8-5-16,4-4-4 15,4-3 3-15,10-2 7 0,7-1-2 16,3 2 1-16,7 7 4 0,1-1 20 16,5 9 13-16,-5 0-25 0,0 7-9 15,-3 1-2-15,-7 2-162 16,-7 6-94-16</inkml:trace>
  <inkml:trace contextRef="#ctx0" brushRef="#br0" timeOffset="336783.1111">19545 15202 777 0,'0'0'0'15,"0"0"53"-15,0 0 10 0,0 0-6 16,0 0 7-16,0 0-19 0,0 0-14 16,0 0-17-16,0 0-9 0,98 191-3 15,-86-173 0-15,1 0 1 0,-1-4-3 16,-1 1 0-16,0 0-93 16,-1-3 6-16,0-3-83 0,-1-1-79 15,-4-3-84-15</inkml:trace>
  <inkml:trace contextRef="#ctx0" brushRef="#br0" timeOffset="336989.1196">19868 15293 718 0,'0'0'0'0,"0"0"274"16,0 0-175-16,0 0-49 0,0 0-49 16,0 0 2-16,0 0-2 0,0 0-2 15,0 0 2-15,-90 159 2 0,70-117-2 16,-3 1 0-16,-4 4 0 15,-3 0 0-15,-3 1 0 0,0-4-1 16,0-2 0-16,0-1-61 16,1-4 7-16,4 0-20 0,0-5-4 15,3-5-49-15,3-5-75 0,1-6-47 0</inkml:trace>
  <inkml:trace contextRef="#ctx0" brushRef="#br0" timeOffset="337565.0941">20105 15299 444 0,'0'0'0'0,"0"0"181"16,0 0-65-16,0 0-40 16,0 0-3-16,0 0-19 0,0 0-31 15,0 0-14-15,0 0-4 0,13 178 4 16,-13-126 21-16,-6 1 7 0,2 0 0 15,-6-1-5-15,0-3-16 16,-2-4-9-16,-1-4-5 0,1-7-1 16,0-4 2-16,1-10-3 0,1-5 0 15,5-6 0-15,1-6-1 0,2-3-2 16,0-3-4-16,-4-10-25 0,2-6 15 16,2-6 17-16,2-6 0 15,0-5 0-15,4-7 0 0,8-8 33 16,5-3-20-16,7-6 1 0,7-1-6 15,4 4 0-15,4 6 10 0,5 2 13 16,-3 10 26-16,-3 10 7 0,-1 10-13 16,-6 8-9-16,-9 6-19 0,-2 5-17 15,-10 7-9-15,-7 8 3 0,-3 7 0 16,-10 1 0-16,-10 5-1 16,-3 1-10-16,-3-1-27 0,-5-1-15 15,3-6-18-15,0 1-48 0,1-9-57 16,4-5-178-16</inkml:trace>
  <inkml:trace contextRef="#ctx0" brushRef="#br0" timeOffset="337830.6234">20739 14684 705 0,'0'0'0'0,"0"0"137"16,0 0-23-16,0 0-41 0,0 0-21 16,0 0-17-16,0 0 0 0,0 0-19 15,0 0 1-15,7 157 3 0,-12-88 1 16,0 1 1-16,1-3 1 16,4-5-8-16,0-3-8 0,1-4-4 15,4-7-1-15,1-4-1 0,-1-7-2 16,-2-9-47-16,-1-4-36 0,-2-5-24 15,0-8-23-15,0-4-69 16,-3-5 13-16,-2-5-94 0</inkml:trace>
  <inkml:trace contextRef="#ctx0" brushRef="#br0" timeOffset="338161.5214">20692 15173 593 0,'0'0'0'15,"0"0"172"-15,0 0-91 0,0 0-45 16,0 0-13-16,0 0-15 0,0 0-6 16,0 0-1-16,220 43 1 0,-197-44-1 15,-3-2 17-15,-5-1 30 0,-3 4-7 16,-1 0 16-16,-3 8-7 16,-2 9 2-16,-2 4-24 0,-2 4-18 15,0 1-7-15,3 2-1 0,0-2 0 16,1-5-1-16,2-3-2 0,4-8 2 15,6-6 5-15,2-2-3 0,3-4 4 16,1-11 9-16,0-3 21 0,-3-7-5 16,1-1-10-16,-6-3-3 15,-6 1-2-15,-8 2-6 0,-4 0-5 16,-14 3-2-16,-7 7-5 0,-8 4-6 16,-4 7-41-16,-1 3-37 15,1 6-96-15,2 5-51 0,3 0-171 0</inkml:trace>
  <inkml:trace contextRef="#ctx0" brushRef="#br0" timeOffset="338780.9228">21860 15009 639 0,'0'0'0'0,"0"0"141"16,0 0-22-16,0 0-43 0,0 0-22 16,0 0 13-16,0 0-24 0,0 0-36 15,0 0-4-15,275-22-1 0,-241 22-4 16,-2 0-30-16,3 0-23 16,2 0-17-16,4 0-62 0,4-2-117 15,3-6-183-15</inkml:trace>
  <inkml:trace contextRef="#ctx0" brushRef="#br0" timeOffset="349397.2487">23690 14658 426 0,'0'0'0'16,"0"0"155"-16,0 0-66 15,0 0 2-15,0 0-21 0,0 0-31 16,0 0-18-16,0 0-6 0,-24-29 1 16,18 41-3-16,-1 5 3 0,2 4 0 15,1 2 8-15,3 8-2 16,1 1-3-16,1 2-1 0,0 4 4 16,3 2-1-16,0 1 2 0,-3 0-14 15,3 2-3-15,-3-6-2 0,-1-2-1 16,0-3-1-16,-2-3-1 0,0-4 0 15,2-2-1-15,0-1 0 16,0-4-23-16,0-3 9 0,1-4 1 16,0-1 7-16,-1-6 0 0,0-2-10 15,0-2 4-15,0 0 4 0,0-5 2 16,2-1-48-16,-1-2-43 0,3-3-114 16,-3-1-26-16,-1-3-21 0</inkml:trace>
  <inkml:trace contextRef="#ctx0" brushRef="#br0" timeOffset="349689.5822">23271 14661 487 0,'0'0'0'16,"0"0"118"-16,0 0-9 0,0 0-46 15,0 0-10-15,0 0 14 16,0 0-17-16,0 0-16 0,-49-57-11 16,74 53 21-16,9 0 5 0,11-2 14 15,11-1 7-15,7 0-29 0,5 2-29 16,6 0-4-16,-1 1-4 0,-2 1-4 16,-6 2 0-16,-5-2-43 15,-10 1-18-15,-1 2-12 0,-6 5-4 0,0-1-59 16,-1 4-39-16,-8-4-116 15</inkml:trace>
  <inkml:trace contextRef="#ctx0" brushRef="#br0" timeOffset="350572.4405">24341 14589 530 0,'0'0'0'0,"0"0"155"16,0 0-137-16,0 0 3 0,0 0 10 16,0 0 7-16,0 0 2 0,0 0 6 15,0 0-13-15,-38 210 5 0,31-168 1 16,-1 3-13-16,-4-1-17 15,0-2-6-15,-2-3-1 0,-3-1-4 16,3-4-21-16,3-2 4 0,-1-4 6 16,2-3 1-16,5-3 12 0,4-1 0 15,1-3-4-15,6-1 2 16,6-2 4-16,0-3 19 0,3-2-6 16,2-4-5-16,-1-2 6 0,3-1-1 15,3-3 3-15,2-3-6 0,4-4-5 16,1-5-5-16,0 0-4 0,-3 0-102 15,-2-2-149-15,-1 1-236 0</inkml:trace>
  <inkml:trace contextRef="#ctx0" brushRef="#br0" timeOffset="351035.2873">25231 14624 451 0,'0'0'0'0,"0"0"115"0,0 0-30 16,0 0-33-16,0 0-6 0,0 0-7 15,0 0-12-15,0 0 0 0,-159-10 0 16,126 18 4-16,2 4 8 0,-1 3-20 16,1 2-11-16,6 6-2 15,3 0-2-15,5-2-4 0,7-2 0 16,7 0-5-16,5-1 0 0,10 0 2 16,8-2 6-16,6 2-2 0,3 1 12 15,7 3 10-15,0 0 0 0,-1-3 4 16,-4 3-1-16,-4-1-5 15,-10 3-7-15,-5-2-10 0,-11 0-1 16,-1-2-1-16,-8-2 12 0,-6-3 9 16,-3 0 1-16,-4-6-11 0,-4 1-5 15,-6-2-4-15,1-2-1 16,-2-1-5-16,2-4-17 0,-2-1-36 16,2 0-29-16,1 0-44 0,-2-5-24 15,6-1-98-15,6-2-207 0</inkml:trace>
  <inkml:trace contextRef="#ctx0" brushRef="#br0" timeOffset="351801.7127">26034 14487 517 0,'0'0'0'0,"0"0"74"16,0 0-22-16,0 0-32 15,0 0-10-15,0 0 0 0,0 0-2 16,0 0 10-16,0 0 23 0,-292 472 9 16,233-407-4-16,-5 0-18 15,-4 0-20-15,-3-4-3 0,-1 3-1 16,2-2-3-16,2-4 0 0,2 1-1 16,11-6 0-16,6 0-23 0,4-2 0 15,5-5-36-15,8-5-37 0,5-5-19 16,9-8-66-16</inkml:trace>
  <inkml:trace contextRef="#ctx0" brushRef="#br0" timeOffset="353883.5202">26500 14821 523 0,'0'0'0'0,"0"0"169"16,0 0-87-16,0 0-14 0,0 0-8 15,0 0-39-15,0 0-10 0,0 0 6 16,-48-52-3-16,23 57-7 0,-1 6-4 16,-5 1 0-16,2 3-6 0,-1 3-7 15,5 1-11-15,-1 1 11 0,7-1 7 16,3 0 4-16,6-4-1 15,7-1 0-15,3 0 7 0,2 0 6 16,11-1 15-16,6 1 0 0,8 0-9 16,5 1-5-16,6 0-3 15,0 2-4-15,-3-3-3 0,-4 1-1 0,-9 0-2 16,-7-2-2-16,-8 2 2 16,-7-2-1-16,-5-2 0 0,-10 0 30 15,-6-4 6-15,-6 0 1 0,-9-1-21 16,-5 1-8-16,-5-3-2 0,-6-1-2 15,4-3 0-15,-2 0 1 0,4 0-4 16,4 0-2-16,6 0-34 16,4 0-28-16,2 3-18 0,6-1-32 15,4 0-57-15,8 0-63 0,10-2-7 16</inkml:trace>
  <inkml:trace contextRef="#ctx0" brushRef="#br0" timeOffset="354284.951">27053 14884 552 0,'0'0'0'0,"0"0"101"16,0 0-23-16,0 0-26 0,0 0-16 15,0 0 11-15,0 0 19 0,0 0-11 16,0 0-19-16,-242-19-25 16,219 22-8-16,3 1-3 0,9 3 0 15,6 2-3-15,4-1-1 0,2 4-6 16,11 1 10-16,9 3 0 0,4 3 31 16,7 0-17-16,1-3-1 0,-3 2-1 15,0-1 1-15,-7-4-1 0,-6 3 2 16,-9 0-4-16,-2-3 0 15,-6 2 5-15,-4-1 9 0,-5 0-13 16,-8-1 9-16,-1-1-10 0,-5-5-1 16,-4 2-7-16,-6-1 0 0,-1-4-4 15,-3 3-18-15,-1-4 0 16,3 0-26-16,6-1-34 0,6 1-16 16,3-3-6-16,9 0-65 0,3 0-80 15,6 0-91-15</inkml:trace>
  <inkml:trace contextRef="#ctx0" brushRef="#br0" timeOffset="354715.0877">27433 14866 563 0,'0'0'0'0,"0"0"151"16,0 0-73-16,0 0-33 16,0 0-31-16,0 0-8 0,0 0-3 15,0 0-2-15,0 0 3 0,-48 311 22 16,29-272-4-16,1-1-14 0,0-6-5 16,3-3 6-16,5-5 3 0,4-4 0 15,6-5 3-15,9-3 9 0,11-5 11 16,10-2 5-16,12-5 7 15,9 0 1-15,10-5-25 0,7-4-19 16,2-3-8-16,0 0-80 0,-7 0-159 16</inkml:trace>
  <inkml:trace contextRef="#ctx0" brushRef="#br0" timeOffset="359505.2589">24349 15713 258 0,'0'0'0'0,"0"0"113"16,0 0-64-16,0 0 9 15,0 0-1-15,0 0-21 0,0 0-9 16,0 0-2-16,0 0-18 0,-346 21-5 16,279-19-1-16,-1 3 0 0,3 0-2 15,4 1-5-15,7 3 7 0,9 0-1 16,5 0 0-16,10-1 0 16,7-2-1-16,9 2-1 0,14-1-6 15,17-3-38-15,15 3 41 0,10-2 8 16,10-4 1-16,11-1 15 0,7 0 9 15,9-4 3-15,5-2 9 16,3-3 3-16,-2 5-1 0,-6-5 6 16,-9 3-10-16,-11 3-3 0,-9-2 8 15,-7 2-14-15,-11 0-17 0,-11 3-8 16,-10 0 2-16,-8 0-1 0,-3 0 4 16,-3 0 7-16,-13 0-4 0,-9 1-6 15,-12 2-12-15,-16-1-3 16,-13 0 7-16,-13-2 0 0,-8 0 4 15,-8 0-4-15,-1-2 5 0,-3-4 9 16,3 3 3-16,8 1-2 0,5 0-9 16,17 2-4-16,15 0 0 0,21 0 1 15,18 0-1-15,17 0-17 16,13-3-24-16,17 0 31 0,14-3-1 16,9-1 8-16,14-3-3 0,6 2 10 15,8 0 7-15,-1 2 14 0,0 3-2 16,-6 3-12-16,-10-1-3 0,-10 1 1 15,-13 0 0-15,-15 0 14 16,-15 0-5-16,-16 1-15 0,-14 2-6 16,-21 3 6-16,-18-4 18 0,-18 4-18 15,-12-2-1-15,-14-2 1 0,-8 0 0 16,-2 1 7-16,1 0-7 0,15 2-5 16,21 3-1-16,29 1-1 0,27-4-6 15,24 2-24-15,27-1 13 0,20-2 10 16,15-1 7-16,13-3 4 15,8 0 0-15,4 0 0 0,-6 3 42 16,-10 6 10-16,-24 0-23 0,-25-1-24 16,-28 4-7-16,-27 1-5 0,-26 3 14 15,-23 3-14-15,-13 0-120 0,-12-3-63 16,-9-3-164-16</inkml:trace>
  <inkml:trace contextRef="#ctx0" brushRef="#br0" timeOffset="360096.1668">22037 17168 394 0,'0'0'0'16,"0"0"91"-16,0 0 38 0,0 0-17 16,0 0-42-16,0 0-18 0,0 0-2 15,0 0 20-15,0 0-3 0,40-18-4 16,-22 7-17-16,3-5-7 15,4-3 1-15,3-6-17 0,8-3-6 16,5-6-1-16,10-7 1 0,6-5 3 16,5-5 7-16,5-6-9 0,3-4-8 15,5 2-5-15,-1 5 2 0,-6 5 0 16,-7 8-2-16,-9 6-1 16,-15 7-3-16,-12 7-1 0,-10 3 0 15,-9 4 2-15,-4 5-3 0,-2 2-7 16,0 4-1-16,-2 3-12 0,-6 0-15 15,-2 7-21-15,-6 7-26 16,-3 5-12-16,-4 1-18 0,-3 2-59 16,-3-3-39-16,-2-4-102 0</inkml:trace>
  <inkml:trace contextRef="#ctx0" brushRef="#br0" timeOffset="360350.9233">22599 16533 581 0,'0'0'0'0,"0"0"137"16,0 0-17-16,0 0-24 0,0 0-23 16,0 0-17-16,0 0 1 0,0 0-2 15,449-249-10-15,-416 233-9 0,-13 8-8 16,-10 3-16-16,-7 5-8 16,-7 13-8-16,-8 6 8 0,-9 15 9 15,-3 6-12-15,-4 8 2 16,0 6-2-16,0 0-1 0,4 0 0 0,7-2-69 15,6 0-57-15,3 2-111 0,2-3-169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9T23:22:10.88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2945 10789 25 0,'0'0'0'16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9T23:25:12.9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2837 6617 583 0,'0'0'0'16,"0"0"-29"-16,0 0 31 0,0 0 61 16,0 0-27-16,0 0-4 0,0 0 25 15,0 0-3-15,-23 84-10 0,23-68-9 16,0 1-5-16,-2 2 0 0,1-1-7 16,0 1-5-16,-1 1 1 15,0 1 2-15,0 4-3 0,1 5-4 0,-3 1-10 16,1 8-1-16,-1-1-1 15,-3 2-4-15,0 2 4 0,-1-1-1 16,-3 1-1-16,-4-1 0 0,-5 1 3 16,-1-3-4-16,-5 0-4 0,5-2 4 15,1-4 2-15,2-2 0 16,7-5-2-16,1-6-2 0,4-1-2 16,1 1-5-16,0 1-2 0,1-4 11 15,-2 0-1-15,2-2 0 0,0-2 4 16,1 1-2-16,1 1 0 0,0-3 0 15,2-6 1-15,0-2-2 16,0-4 0-16,4 0 1 0,1 0 3 16,3 0-3-16,1-2 11 0,2-3-9 15,3 2 2-15,-2 1-4 0,-1-1 0 16,-1 2 0-16,-2 1 1 0,0 0-1 16,-3 0 0-16,0 4 2 15,-2 0-3-15,-1-2 2 0,-1-1 1 16,1 0-2-16,-2-1 0 0,0 2 2 15,0-2-3-15,0 0 2 0,0 0 5 16,0 0-3-16,0 0 16 0,0 0 9 16,0 0 2-16,0 3-15 0,0-3-3 15,0 2-4-15,0-1-3 0,0 2-4 16,0-3-2-16,2 0 2 16,3 0 1-16,4 0 0 0,3 0 3 15,2-4-2-15,7-3-2 0,2 1 1 16,3 0 0-16,5-2 8 0,3-2 8 15,1 3-1-15,2 0 6 16,-1-2-11-16,1 5-9 0,-3 3-4 16,-1-2 2-16,-6 0 2 0,-5 3-4 15,-3 0 2-15,-7 0-1 0,-5 0 0 16,-1 0 0-16,1 0 2 0,-2 0-2 16,4-5-14-16,-2 1-44 0,3-6-56 15,0-1-9-15,-1-2-123 0,0 3-233 16</inkml:trace>
  <inkml:trace contextRef="#ctx0" brushRef="#br0" timeOffset="443.3813">3737 7253 817 0,'0'0'0'0,"0"0"78"0,0 0 14 16,0 0-16-16,0 0-23 15,0 0-12-15,0 0-9 0,0 0 1 16,-100-11-5-16,79 19-6 0,-3 5-11 16,-2 5 0-16,0-2 0 0,2 3-1 15,4 1 2-15,2 2-8 0,6 1-7 16,4-2 6-16,4-2-3 15,4-4-3-15,1 0 5 0,7-5-1 16,2 3-2-16,0-6 2 0,1-2 0 16,0-2-1-16,1-3 0 0,2 0 2 15,2-6-2-15,3-2 0 16,1-1 7-16,3-1-9 0,2 7 4 16,-3 3-3-16,-1 7-2 0,-2 7 6 15,-3 4 5-15,-2 0-6 0,-2-1 2 16,2-3-3-16,-3-4-2 0,1-4 2 15,1-4 2-15,5-2-4 0,3-6-76 16,4-5-66-16,1-6-109 16,-2-6-193-16</inkml:trace>
  <inkml:trace contextRef="#ctx0" brushRef="#br0" timeOffset="1099.6293">4230 6681 681 0,'0'0'0'15,"0"0"0"-15,0 0 44 0,0 0 8 16,0 0-3-16,0 0-11 16,0 0-8-16,0 0-4 0,0 0-2 15,-31 253-5-15,27-190-5 0,-2 0-5 16,2 1-6-16,-1-2-3 0,1-6 0 15,2-6 3-15,-2-6-3 0,2-2 0 16,2-7 3-16,6-4-3 16,2-1 0-16,0-7 3 0,1-2-4 15,3-3 2-15,2-1 0 0,2-4-1 16,1-4 0-16,1-5 2 0,0-4 0 16,0-1 5-16,2-13 5 0,2-3 29 15,-2-6 1-15,0-7-11 16,-1 2-13-16,-2-2-3 0,-6 1 5 15,-6 4 11-15,-5 0 1 0,-2 4-3 16,-10 4-14-16,-7 6-6 0,1 6-7 16,-5 3-4-16,-2 4 0 0,-2 8 2 15,-4 3-36-15,4 3-49 16,1-2-50-16,6-1-61 0,2-4-74 16,5-6 29-16</inkml:trace>
  <inkml:trace contextRef="#ctx0" brushRef="#br0" timeOffset="2047.8162">3115 5293 563 0,'0'0'0'16,"0"0"44"-16,0 0 52 0,0 0-16 16,0 0-29-16,0 0-11 0,0 0 0 15,0 0-7-15,0 0-8 16,-123-5-6-16,104 14-1 0,0 4-8 16,0 3-6-16,2 1 1 0,1 7 12 15,3 0 1-15,3-1 0 0,7 8-5 16,3-3-3-16,7 2-2 0,8 3 0 15,10-1 1-15,5-6-3 0,7 0-2 16,2-4-2-16,2-3-1 16,-1 1 3-16,-4-4-3 0,-5-3-1 15,-6-1 0-15,-8-2 3 0,-6-1-3 16,-7 1 0-16,-4 0 19 0,-10 1 41 16,-12 3-14-16,-10 3-24 15,-10 0-15-15,-10-1-2 0,-5-1-3 0,1-5-1 16,1 1 2-16,9-2-3 15,8-2 0-15,6-3-27 0,7 2-35 16,6-2-49-16,7-1-35 0,7 1-57 16,5-4-175-16</inkml:trace>
  <inkml:trace contextRef="#ctx0" brushRef="#br0" timeOffset="2356.6005">3563 5736 521 0,'0'0'0'16,"0"0"108"-16,0 0-28 0,0 0-14 16,0 0-17-16,0 0-15 0,0 0 1 15,0 0-5-15,0 0-2 16,-132 52 8-16,114-31-2 0,0 1-11 15,5 1-12-15,2 1-4 0,6 1-3 16,3-3 1-16,3 0-1 0,10 0-1 16,5-2-3-16,5-2 0 0,-2-1 6 15,5-5-5-15,1-2 2 16,0-3-4-16,2-3-42 0,1-1-41 16,-5-3-91-16,-2 0-118 0,-3-1-22 15</inkml:trace>
  <inkml:trace contextRef="#ctx0" brushRef="#br0" timeOffset="2545.684">3676 5834 859 0,'0'0'0'0,"0"0"151"0,0 0-37 16,0 0-68-16,0 0-34 0,0 0-13 15,0 0 2-15,0 0 0 0,-208 70-2 16,191-50 2-16,5 1-1 15,3-5 0-15,7 1-73 0,2-3-29 16,10-4-72-16,4-7-54 0,6-3-116 16</inkml:trace>
  <inkml:trace contextRef="#ctx0" brushRef="#br0" timeOffset="2821.2553">3979 5736 996 0,'0'0'0'16,"0"0"-21"-16,0 0 30 0,0 0-2 15,0 0 8-15,0 0 1 0,0 0 14 16,0 0-4-16,0 0 10 0,-147 89-1 16,135-66-19-16,5-1-6 0,6 0-4 15,1 1 1-15,5 1 2 16,4-4-3-16,6-1 0 0,2-5-2 15,4-2-2-15,2-2 3 0,-1-3-3 16,2-4-2-16,-1-3 0 0,1 0-95 16,-3-6-6-16,2 2-1 0,-1-4-73 15,-3-1-85-15,-5 0-67 0</inkml:trace>
  <inkml:trace contextRef="#ctx0" brushRef="#br0" timeOffset="3003.8447">4077 5867 667 0,'0'0'0'0,"0"0"235"16,0 0-127-16,0 0-12 16,0 0-37-16,0 0-16 0,0 0-13 15,0 0-15-15,0 0-10 0,-164 89-3 16,150-73 1-16,1-3-3 0,7-1 0 16,5-4-69-16,1-2-32 0,10 0-33 15,5-6-9-15,4 0-82 0,3-6-168 16</inkml:trace>
  <inkml:trace contextRef="#ctx0" brushRef="#br0" timeOffset="3366.2924">4287 5813 916 0,'0'0'0'0,"0"0"18"0,0 0 8 15,0 0-8-15,0 0 4 0,0 0-5 16,0 0-4-16,0 0-2 0,0 0 6 15,-82 126-9-15,82-105 4 16,4-3-2-16,7-4-1 0,0-6-4 16,2-4 1-16,4-3 0 0,-2-1-3 15,4-10 7-15,4-9-2 0,1-9-5 16,3-7 2-16,-1-5-2 16,0-4-4-16,-2-4 2 0,-4-5 1 15,-2-7-3-15,-2-4 1 0,-11-9 1 16,-2 1-2-16,-3-1-12 0,-6 15 8 15,-3 16 4-15,-1 16 2 0,3 13 75 16,-2 8 6-16,0 5-25 0,-2 11-33 16,1 10-27-16,-1 18 4 0,-1 9 0 15,6 19-2-15,2 5 1 0,4 6 0 16,10 3 0-16,9-9 2 16,4-6-1-16,5-6-1 0,5-6-173 15,4-4-61-15,1-4-205 0</inkml:trace>
  <inkml:trace contextRef="#ctx0" brushRef="#br0" timeOffset="6393.8835">5895 7046 433 0,'0'0'0'0,"0"0"90"0,0 0-31 15,0 0 10-15,0 0-20 0,0 0-31 16,0 0 14-16,0 0 13 0,18-15 7 16,5 12-3-16,4 0-8 0,6 2-5 15,8 1 0-15,3 0-2 0,4 0-11 16,5 0-7-16,4 4-8 15,4-4-5-15,4 0 2 0,3-4 7 16,4-4 6-16,5 1-5 0,-1 0-6 16,-2 2-5-16,-7 0 1 0,-8 4-3 15,-8 1 0-15,-8 0-13 16,-9 3-34-16,-7 2 9 0,-6 1 15 16,-6-1-12-16,-3-4-40 0,-2-1-40 15,-4-2-73-15,-4-8-117 0</inkml:trace>
  <inkml:trace contextRef="#ctx0" brushRef="#br0" timeOffset="6623.7733">6817 6781 675 0,'0'0'0'0,"0"0"5"15,0 0 39-15,0 0 32 0,0 0-19 16,0 0-20-16,0 0 8 15,0 0-9-15,0 0-15 0,366 93-11 16,-334-77-2-16,-9 3-2 0,-7 0-2 16,-8 1-2-16,-8 4 3 15,-4 0 26-15,-14 1 1 0,-8 4-7 0,-7 0-7 16,-8 3-10-16,-2-2-4 16,-4 0-5-16,1-4-82 0,5-4-68 15,3-3-118-15,4-7-273 0</inkml:trace>
  <inkml:trace contextRef="#ctx0" brushRef="#br0" timeOffset="7386.021">8956 6391 461 0,'0'0'0'0,"0"0"29"0,0 0 18 15,0 0 34-15,0 0-26 0,0 0-16 16,0 0-29-16,0 0-1 15,-4 49 24-15,1-14 0 0,2 1 8 16,1 9 5-16,3 2-12 0,-1-4-16 16,2 2-4-16,-2-4-6 0,-1-5-1 15,1 0-4-15,-2-4 1 0,0-7-3 16,0-4-1-16,-2-6 0 0,1-6 2 16,0-5-2-16,1-1 0 15,0-3-43-15,0-3-92 0,0-9-30 16,-2-8-94-16</inkml:trace>
  <inkml:trace contextRef="#ctx0" brushRef="#br0" timeOffset="7732.6639">8919 6239 852 0,'0'0'0'0,"0"0"47"15,0 0-3-15,0 0-12 16,0 0-25-16,0 0-6 0,0 0 0 15,0 0 0-15,0 0 2 0,-174 208-1 16,151-139-1-16,6 4 3 0,7 2 0 16,8 2 7-16,2-7 11 15,12-2-1-15,1-11 8 0,7-7-8 0,3-4 2 16,2-12 1-16,7-8-4 16,3-11-3-16,6-8-1 0,2-7-1 15,7-15 0-15,6-17 5 0,0-11 2 16,4-14-3-16,0-8-2 0,-3-8-1 15,-5-1-2-15,-8-3 0 0,-12-4-3 16,-16 8-6-16,-15 9-5 16,-10 14 0-16,-14 19 6 0,-8 13-8 15,-6 17-10-15,-3 8-15 0,-4 15-46 16,-4 13-66-16,0 8-41 0,-2 6-118 16,3-1-127-16</inkml:trace>
  <inkml:trace contextRef="#ctx0" brushRef="#br0" timeOffset="8312.4212">8694 8053 613 0,'0'0'0'0,"0"0"19"16,0 0 29-16,0 0 1 0,0 0-2 15,0 0 11-15,0 0 12 0,0 0-11 16,0 0-9-16,143-21-10 0,-112 32-21 15,-2 5-12-15,-5 3-4 0,-8 3 3 16,-7 3-2-16,-6 1 6 16,-4 5 7-16,-11 0-1 0,-7-1-5 15,-7 1-4-15,-4 1-4 0,-3-2-1 16,-1 2 0-16,0 1-1 0,6-1-1 16,6 3 0-16,10-4 18 0,12-4-14 15,8-2-2-15,13-1-1 0,7-3-2 16,5-4 2-16,-1-4 1 15,3-1-3-15,-3-1 2 0,-1-6-3 16,-3 0-47-16,2-5-37 0,-3-2-18 16,2-9-24-16,-4-9-1 0,-3-5-141 15</inkml:trace>
  <inkml:trace contextRef="#ctx0" brushRef="#br0" timeOffset="8699.1518">8835 7836 700 0,'0'0'0'0,"0"0"10"0,0 0 7 15,0 0 23-15,0 0-9 0,0 0-16 16,0 0 0-16,0 0 19 0,0 0 17 16,-325 173-20-16,288-91-17 0,7 11-9 15,3 7-2-15,9 4-3 16,8-2 0-16,10-1 10 0,10-3-2 15,9-5 3-15,7-7 1 0,6-10-4 16,-1-13-3-16,4-6 2 0,-1-12 2 16,3-9 12-16,-1-10 3 15,4-9-4-15,0-12 5 0,5-9 7 16,2-17 11-16,5-16 0 0,1-16-15 16,2-15-9-16,-2-12 6 0,0-9-8 15,-10-5-8-15,-7-2-4 0,-12 3 0 16,-13 7-4-16,-11 11-2 0,-18 17-17 15,-8 20-3-15,-8 21-11 0,-1 15-3 16,-4 10-14-16,-2 15-73 16,-2 11-43-16,-2 9-139 0</inkml:trace>
  <inkml:trace contextRef="#ctx0" brushRef="#br0" timeOffset="9314.5843">8706 10332 375 0,'0'0'0'0,"0"0"190"0,0 0-83 16,0 0-16-16,0 0-33 0,0 0-32 16,0 0-8-16,0 0-6 0,0 0-1 15,-3 28 4-15,21-22 4 0,10 4-2 16,4 2-8-16,3 5 2 16,1 4-1-16,1 2 2 0,-6 0-4 15,-8 5-2-15,-3-2-2 0,-8 1 2 16,-6-2 1-16,-6-2-1 0,0-2-1 15,-3-4-3-15,-2-3-3 0,0-3-16 16,4-6-45-16,-1-3-25 16,2-1 44-16,0 1 34 0,5 4 12 15,0 8 35-15,-1 8-2 0,-4 7 5 16,-5 7-10-16,-10 7-8 0,-5 0 8 16,-5 4-5-16,0 1-8 15,1-7-14-15,1-2-1 0,-1-9-2 16,-2-6-2-16,-3-6 2 0,-5-6 0 15,-2-5-1-15,-4 0-1 0,-1-7 1 16,-3 0-25-16,4 0-4 0,3-7-22 16,2-4-50-16,3-5-115 0,5-5-116 15</inkml:trace>
  <inkml:trace contextRef="#ctx0" brushRef="#br0" timeOffset="9709.1165">8548 9971 905 0,'0'0'0'15,"0"0"-15"-15,0 0 13 0,0 0 4 16,0 0 9-16,0 0-11 0,0 0 0 16,0 0 0-16,0 0 14 0,-440 567 14 15,408-446-7-15,8 0-10 16,8 0-7-16,7 3 5 0,7-4 0 15,4-6 21-15,14-9-1 0,13-10-15 16,10-11 1-16,11-12 9 0,9-9-10 16,6-10-11-16,6-13 0 0,7-14-2 15,5-14 0-15,3-12 4 0,4-20-7 16,2-18 4-16,-1-16 54 16,1-10-18-16,-3-16-2 0,-1-8-9 15,-5-9-4-15,-6-9 9 0,-7-9 1 16,-7-2-8-16,-11-5-14 0,-14 4-7 15,-16 6-4-15,-20 6 0 0,-13 13-50 16,-23 13 23-16,-16 11 13 16,-10 11 13-16,-8 10-9 0,-3 11-20 15,-9 9-5-15,-6 14-31 0,-2 11-111 16,-7 3-121-16,3 11-92 0</inkml:trace>
  <inkml:trace contextRef="#ctx0" brushRef="#br0" timeOffset="10022.8229">8634 10745 968 0,'0'0'0'16,"0"0"109"-16,0 0-24 15,0 0-20-15,0 0-52 0,0 0-10 16,0 0-5-16,0 0-23 0,0 0-74 15,242 25-157-15,-219-24-284 0</inkml:trace>
  <inkml:trace contextRef="#ctx0" brushRef="#br0" timeOffset="11098.9176">10807 6149 355 0,'0'0'0'0,"0"0"100"0,0 0-18 15,0 0-15-15,0 0-1 0,0 0-3 16,0 0 8-16,0 0-10 16,0 0-41-16,-14-36-15 0,18 50 23 15,0 9 13-15,4 9-19 0,0 5-2 16,-1 8 0-16,3 4-6 0,-1 1 1 16,1 1 0-16,-1-1-1 0,-4-1-3 15,-4-2 5-15,-1-1-6 16,-2-2-5-16,-3 1-1 0,-2-5-2 15,-1-3-3-15,4-2 2 0,3-7 1 16,1-6-2-16,0-5 0 0,1-3-2 16,1-5-11-16,4-3-17 0,-3-3-18 15,1-3-17-15,2 0-8 0,-4-3-42 16,-1-7-79-16,-1-2-40 16</inkml:trace>
  <inkml:trace contextRef="#ctx0" brushRef="#br0" timeOffset="11381.0416">10515 6142 606 0,'0'0'0'0,"0"0"147"0,0 0-53 16,0 0-3-16,0 0-39 0,0 0-42 16,0 0 3-16,0 0 39 0,0 0 4 15,113-12 6-15,-59 11-19 0,4-6-20 16,3 1-16-16,6-6-5 16,-1 3-3-16,1 0-42 0,-8 2-45 15,-1 3-43-15,-4 1-72 0,-9 0-42 16,-2 3-116-16</inkml:trace>
  <inkml:trace contextRef="#ctx0" brushRef="#br0" timeOffset="12036.8927">11487 6511 324 0,'0'0'0'15,"0"0"120"-15,0 0-13 0,0 0-17 16,0 0-58-16,0 0-15 0,0 0-6 16,0 0 3-16,0 0 0 0,-4 36-1 15,-1-15 0-15,0 3-2 0,-2 4 5 16,2 1-5-16,-1 1-5 15,1 0-4-15,-1-4 3 0,2-2-3 16,2-4-2-16,2-5 0 0,0-2 11 16,6-4 2-16,3-3 7 0,2-2 9 15,1-4 1-15,0 0-5 0,2-1 2 16,4-5-3-16,-2-3-7 16,3 0-4-16,-1-4-3 0,-1-3 7 15,-1-1 4-15,0-4 14 0,0-4-9 16,1-2-8-16,0-2-2 0,-2 1 3 15,-3 3-3-15,-2 3 2 0,-4 4 6 16,-1 6-4-16,-3 3 8 16,-1 5-1-16,-1 3-3 0,0 1-7 15,0 1-11-15,0 10-8 0,0 7-1 16,0 9 5-16,2-1-1 0,4 1-2 16,1-2 1-16,5-3 0 0,-1-2 0 15,0-3-2-15,0-6 2 16,0-2-24-16,-2-1-15 0,-2-1-29 15,2-1-43-15,1 3-3 0,1-5-24 16,0-2-185-16,-1-2-205 0</inkml:trace>
  <inkml:trace contextRef="#ctx0" brushRef="#br0" timeOffset="12422.649">12005 6530 655 0,'0'0'0'15,"0"0"65"-15,0 0 38 0,0 0-17 16,0 0-35-16,0 0-22 0,0 0-8 16,0 0-5-16,0 0-1 0,46 176-1 15,-45-150-4-15,-1-1-1 0,-1-4 1 16,-3-2 7-16,-1-3-3 15,0-7-7-15,1 0-2 0,2-6-3 16,2-3-3-16,-1 0 2 0,1-12 4 16,0-1-5-16,5-8-31 0,4 1 28 15,6 1 0-15,0 2 4 0,3 2 2 16,0 7 24-16,0 5 5 16,0 3 1-16,1 3 7 0,-1 5-6 15,-3 9-14-15,-1-1-11 0,-1 3-2 16,1 0-4-16,2-1-4 0,-1-2 2 15,1-7-2-15,0-2-36 0,1-3-27 16,-1-2-66-16,2 1-121 16,-3 0-116-16</inkml:trace>
  <inkml:trace contextRef="#ctx0" brushRef="#br0" timeOffset="13048.9992">12508 6524 505 0,'0'0'0'15,"0"0"18"-15,0 0 10 0,0 0 19 0,0 0 17 16,0 0-21-16,0 0 5 15,0 0 4-15,0 0-11 0,61 136-6 16,-57-111 1-16,0 1-10 0,-3-2-12 16,1 0-8-16,-2-6-2 0,0-2-2 15,0-3 0-15,0-3 1 0,0-4-1 16,-3-2-1-16,0-2 2 16,1-2 0-16,-1 0 8 0,2-9 3 15,0 1-8-15,1-4 9 0,4-1-5 16,4-1-6-16,5 1-2 15,2-1 8-15,3 1 17 0,3 4 9 0,-1 3-3 16,3 5-4-16,-2 1 1 16,-5 1-8-16,-1 10-7 0,-6 2-8 15,-3 2 3-15,1 3-3 0,0-1 2 16,-3 1-2-16,3-5-4 0,0-3-4 16,6-4 1-16,2-3 0 15,5-3-65-15,1 0 10 0,4-6-26 0,0-3-19 16,0-4 26-16,1 3-32 15,-4-7-47-15,1 4-11 0,-1 1 2 16</inkml:trace>
  <inkml:trace contextRef="#ctx0" brushRef="#br0" timeOffset="13292.9316">13184 6576 627 0,'0'0'0'0,"0"0"200"15,0 0-92-15,0 0 5 0,0 0-43 16,0 0-28-16,0 0-19 0,0 0-13 15,0 0-5-15,-34-23-4 0,20 36 2 16,-1 3-2-16,1 0-2 16,0 6 2-16,3-4 1 0,1 3-2 15,5 4 0-15,4-2 4 0,1 2-5 16,10-1 2-16,1-3 3 0,7-4-3 16,3 0 7-16,2-3 1 0,2-3-1 15,1 0-2-15,-3-3-4 16,1-3-3-16,-1-1 2 0,0-1-2 15,-3 0-46-15,-1-3-33 0,-2 0-41 16,0-3-55-16,-6-4-40 0,0-2-28 16</inkml:trace>
  <inkml:trace contextRef="#ctx0" brushRef="#br0" timeOffset="13458.9157">13366 6717 785 0,'0'0'0'0,"0"0"106"0,0 0-67 16,0 0-3-16,0 0-11 0,0 0-12 15,0 0-10-15,0 0-4 0,-163 65 2 16,142-47-1-16,4 2 0 16,4-4-10-16,5 1-3 0,3-3-19 15,4-4-27-15,1-1-82 0,1-1-103 16,3-3-38-16</inkml:trace>
  <inkml:trace contextRef="#ctx0" brushRef="#br0" timeOffset="13765.761">13621 6006 531 0,'0'0'0'0,"0"0"174"0,0 0-85 16,0 0-10-16,0 0-27 0,0 0-25 15,0 0-20-15,0 0-1 0,0 0 14 16,-14 60 2-16,11-15 6 16,2 9-2-16,-2 7-7 0,1 4-5 15,0 5 11-15,2 0 0 0,0-4-11 16,4 0-7-16,4-7-5 0,-2-9-2 16,5-3 0-16,1-6 5 0,2-5-5 15,-1-4 0-15,-1-3 0 0,-2-4-132 16,-1-7 28-16,2-5-52 15,-5-7-145-15</inkml:trace>
  <inkml:trace contextRef="#ctx0" brushRef="#br0" timeOffset="18404.2647">10744 8194 683 0,'0'0'0'15,"0"0"22"-15,0 0 24 0,0 0-19 16,0 0-13-16,0 0 1 15,0 0 22-15,0 0-7 0,-3 101-12 16,5-68-5-16,2 2-4 0,-2 8-1 16,-2 0-4-16,0 4 0 0,0 0-2 15,-4-3 0-15,-2 1 2 0,-3-1-1 16,0-3-1-16,2-4 0 16,-1-3 5-16,0-5 1 0,5-5-4 15,1-3-2-15,2-8-2 0,1-1 0 16,6-4 1-16,1-2-1 0,1-3-91 15,-1-3-52-15,-2-1-91 16,1-9-30-16</inkml:trace>
  <inkml:trace contextRef="#ctx0" brushRef="#br0" timeOffset="18670.7798">10376 8251 805 0,'0'0'0'0,"0"0"19"15,0 0 39-15,0 0 19 0,0 0-21 16,0 0 26-16,0 0-4 16,0 0-20-16,0 0-3 0,272-58-18 15,-215 64-19-15,-3 2-13 0,-3 2-5 16,3 1 0-16,-5-1-31 0,1 2-18 15,-4 0-46-15,-2-5-88 0,-5 2-29 16,-3-2-114-16</inkml:trace>
  <inkml:trace contextRef="#ctx0" brushRef="#br0" timeOffset="19391.1046">11438 8274 448 0,'0'0'0'16,"0"0"35"-16,0 0 58 0,0 0-3 16,0 0-65-16,0 0 69 0,0 0-16 15,0 0-20-15,0 0-8 0,30 154 8 16,-25-121-2-16,-3 2-16 0,-2-3-12 16,0 1-10-16,-5 3-11 0,-3-2-7 15,-2 2 0-15,-3-3 5 16,1 0-5-16,-1 0 0 0,-1-4 3 15,9 1-4-15,-2-6 2 0,7-2-1 16,0-2-2-16,4-7 2 0,3 1 0 16,5-6-9-16,-1-3 10 0,7 0-2 15,2-4 2-15,5-1 2 0,2-5-3 16,5-5 0-16,4-2 4 16,4-3-3-16,3 2-2 0,2-1-74 15,-3 2-71-15,-2 0-118 0,-5-3-150 16</inkml:trace>
  <inkml:trace contextRef="#ctx0" brushRef="#br0" timeOffset="19800.3264">12372 8335 737 0,'0'0'0'0,"0"0"87"0,0 0 12 16,0 0 6-16,0 0-56 0,0 0-29 15,0 0-14-15,0 0-1 0,0 0 1 16,-189-10 3-16,167 24 16 16,2 3 4-16,5 2-12 0,3 3-10 15,6 0-4-15,5 2-5 0,2 1 4 16,11 1 1-16,2 1-3 0,6-1 0 15,3-1 2-15,2-3-3 0,6 2 2 16,1-4 2-16,-4-1-5 16,2 3 4-16,-5-1 0 0,-5-2-2 15,-2 0 0-15,-5-1 1 0,-3-6-1 16,-5 1 0-16,-4-6 1 0,-1-1 6 16,-1 3 26-16,-3-2 6 0,-4 0-8 15,-6 0-17-15,-5-2-7 0,-5-3-6 16,-7 2 3-16,-4-2-5 15,-5-1-36-15,-1 0-48 0,-1-1-55 16,-4 0-97-16,1 0-139 0</inkml:trace>
  <inkml:trace contextRef="#ctx0" brushRef="#br0" timeOffset="31233.5884">10682 10456 374 0,'0'0'0'0,"0"0"122"0,0 0-37 15,0 0-12-15,0 0-3 0,0 0-42 16,0 0-20-16,0 0-6 16,2-38-2-16,-2 48 0 0,-2 0 33 15,-3 5-25-15,2 1 3 0,1 2 4 16,-1 5-7-16,2 1-4 0,-3 5 0 16,1 1-2-16,-3 3 0 0,1 5-2 15,-6-1 0-15,1 0 3 0,-1 1-3 16,-2 0 4-16,2-2-3 15,0 0-2-15,2-4-5 0,2-1-1 16,1-4-4-16,-2-2 7 0,5-1 1 16,0-3-1-16,3-1 3 0,0-2-4 15,3-4 1-15,3 0 3 0,-1-6-3 16,5-2 8-16,2-3 23 16,0 0-12-16,5-3 1 0,-1 0 1 15,4-6-2-15,0-1-4 0,0-5-3 16,2-1 0-16,-1 1 2 0,1-2 5 15,-2-3 1-15,-3 2 7 0,0-1-6 16,-5 5-3-16,-1 3-7 16,-5 1-2-16,-1 0-1 0,-3 2 3 15,-2-2 6-15,0-3-4 0,-3 2-2 16,-4 0-2-16,-3-2-4 0,0-1 1 16,1 1-2-16,-5-3 0 0,2 1-5 15,0 1 7-15,0 0-2 0,2 4 0 16,4 0 0-16,-2 0-1 15,5 4 0-15,2 3 2 0,0 0 0 16,1 0-1-16,0-1 0 0,0-2 2 16,5-3-1-16,6-3 20 0,2-7 9 15,6-2-3-15,-2-6-13 0,3-4-7 16,-1-2 0-16,-5-2 9 16,0-2 3-16,-6 4 5 0,-6-1 5 15,-2 2 2-15,-10 1 5 0,-4 6-12 16,1 3-9-16,-7 3-12 0,-2 5 2 15,1 5-3-15,-2 5-3 0,3 1 1 16,1 0 0-16,-1 4 0 16,4 2 0-16,2 3 0 0,3 1-17 15,2 2-6-15,0 4-17 0,1 2-32 16,4 3-7-16,2-1-6 0,2 2-59 16,3-1-47-16,0-1-160 0</inkml:trace>
  <inkml:trace contextRef="#ctx0" brushRef="#br0" timeOffset="31493.2418">11026 10875 747 0,'0'0'0'0,"0"0"56"0,0 0-3 16,0 0-15-16,0 0 2 16,0 0-20-16,0 0-6 0,0 0 4 15,0 0-6-15,81 278-7 0,-68-262-5 16,-5-4 0-16,3-3 0 0,-4-6-74 16,-1-3-21-16,2 0-33 15,-1-6-101-15,-1-7-15 0</inkml:trace>
  <inkml:trace contextRef="#ctx0" brushRef="#br0" timeOffset="31703.8336">11270 10976 815 0,'0'0'0'0,"0"0"107"16,0 0-27-16,0 0-34 16,0 0-15-16,0 0 5 0,0 0-1 15,0 0-13-15,0 0-11 0,-167 346-6 16,132-299-2-16,3-2-4 15,-1-3 2-15,5-4 2 0,4-4-3 0,2-4-52 16,5-6 11-16,6-3-25 16,7-4-28-16,4-4-58 0,0-3-100 15,3-6-12-15</inkml:trace>
  <inkml:trace contextRef="#ctx0" brushRef="#br0" timeOffset="32133.2382">11494 11087 738 0,'0'0'0'0,"0"0"0"16,0 0 60-16,0 0-10 0,0 0 3 16,0 0 10-16,0 0-7 15,0 0-14-15,0 0-18 0,-19 306-14 16,5-266-2-16,-3-5-1 0,-2-2 2 15,-3-1-4-15,4-5-4 0,-3-5 4 16,5-6 3-16,3-7 1 16,-2-8 0-16,3-3-3 0,5-14-4 15,3-12 3-15,4-6-5 0,8-9 0 16,7-9-14-16,7-5 6 0,8-1 5 16,2-4 6-16,4 3 7 0,2 4 7 15,3 3 12-15,0 8 7 16,0 6-1-16,-4 6-4 0,-1 10-8 15,-6 7-3-15,-1 4-4 0,-5 7-3 16,-8 4 4-16,-4 0-3 0,-4 7-5 16,-8 8-1-16,-1 4 6 15,-10 5 0-15,-8 5-6 0,-4 2 0 16,-1 2-5-16,-2-1-5 0,1-3-3 16,4-4-36-16,5-6-28 0,6-7 3 15,5-4-36-15,5-6-66 0,0-2-46 16,5 0-57-16,7-6-156 0</inkml:trace>
  <inkml:trace contextRef="#ctx0" brushRef="#br0" timeOffset="32404.9151">12014 11008 846 0,'0'0'0'15,"0"0"144"-15,0 0-82 0,0 0-46 16,0 0-9-16,0 0-4 15,0 0 2-15,0 0 1 0,0 0-1 16,-95 95-3-16,88-86 3 0,3-2-3 16,4-4-3-16,1-3-1 0,8 0 4 15,2-1 2-15,3-2 0 0,4-1-2 16,2 4 0-16,1 0 7 16,1 3 9-16,1 5 22 0,0 4-4 15,-3 1-14-15,-2 1-16 0,-2-2-2 16,0 2-8-16,0-4-68 0,-3-3-25 15,5-2-54-15,-4-5-94 16,1-5-69-16</inkml:trace>
  <inkml:trace contextRef="#ctx0" brushRef="#br0" timeOffset="32764.1814">12461 10957 793 0,'0'0'0'0,"0"0"164"0,0 0-70 16,0 0-25-16,0 0-36 0,0 0-16 16,0 0-6-16,0 0 4 0,-103-27 3 15,84 36 0-15,2 5-2 0,0-2-4 16,3 4 1-16,5 2-3 0,5 0-6 16,4-2-4-16,3 1 0 15,7-1 4-15,6 0-4 0,1 0 0 16,3 1 4-16,0-1-4 0,2-2 0 15,-4 0 14-15,-2 2-5 16,-3-1 0-16,-6-2-3 0,-2-2 3 16,-5-3 7-16,0-2 2 0,-2-2 9 15,-4 1-4-15,-3-3-12 0,-5-1-8 16,-6-1 1-16,0 0-3 0,-4 0-2 16,-3-1-73-16,2 1-10 0,1 0-67 15,1 0 12-15,6 6-43 16,5-3-145-16,2-1-160 0</inkml:trace>
  <inkml:trace contextRef="#ctx0" brushRef="#br0" timeOffset="33071.5127">12770 10936 846 0,'0'0'0'0,"0"0"-19"16,0 0 21-16,0 0 82 16,0 0-34-16,0 0-2 0,0 0-1 15,0 0-13-15,0 0-15 0,-173 78-15 16,173-59 2-16,9 1 1 0,5 0 9 16,2 0 11-16,5 1-5 0,-1-3-1 15,-1 3-2-15,-2-2-3 16,-5-4 0-16,-5-1-3 0,-3-3-5 15,-4-2 1-15,0-2 4 0,-9 0 0 16,-3 1-5-16,-4 0-3 0,-2-1-4 16,-3 0-2-16,-3 0-90 15,-4-3-35-15,-6 1-116 0,-7-3-182 0</inkml:trace>
  <inkml:trace contextRef="#ctx0" brushRef="#br0" timeOffset="37872.5177">13760 11384 452 0,'0'0'0'0,"0"0"149"0,0 0-38 16,0 0-13-16,0 0 13 0,0 0-25 15,0 0-13-15,0 0-13 0,0 0-14 16,204-425-5-16,-173 366-8 0,0 2-6 15,-6 3-10-15,-3 2 1 0,-2 2-1 16,-7 8 0-16,0 3-8 16,-1 7 4-16,-3 2-2 0,-1 6-5 15,-2 4 1-15,0 5-3 0,-4 6-2 16,0 7 5-16,-2 2-1 0,0 1-6 16,0 17 0-16,0 14-4 0,0 17 3 15,0 9 2-15,0 13 4 16,0 6-6-16,0 0 2 0,0-3 1 15,0-4-3-15,3-3 2 0,2-6 0 16,1-6-1-16,1-8-6 0,-1-10-4 16,0-8-1-16,-2-8-2 15,1-5-4-15,-4-5-14 0,0-5-2 0,-1-3-13 16,0-3-43-16,-7-3 7 16,-4-7-41-16,-5-6-63 0,-4-10-19 15,-4-2-16-15</inkml:trace>
  <inkml:trace contextRef="#ctx0" brushRef="#br0" timeOffset="38023.0481">13958 10907 740 0,'0'0'0'0,"0"0"112"15,0 0-47-15,0 0 1 0,0 0 7 16,0 0-26-16,0 0-8 0,0 0-3 16,0 0-16-16,238 34-15 0,-201-22-4 15,2 3-2-15,0-2-95 16,-3-5-9-16,-2 2-19 0,-3-6-55 15,0-1-77-15,-5-3 10 0</inkml:trace>
  <inkml:trace contextRef="#ctx0" brushRef="#br0" timeOffset="38871.3525">14740 10729 607 0,'0'0'0'16,"0"0"11"-16,0 0 2 0,0 0 12 15,0 0-10-15,0 0-3 0,0 0-4 16,0 0 1-16,0 0-6 16,13-142-3-16,-13 142 0 0,0 0-3 15,0 1 3-15,-2 4 11 0,1-2 6 16,-1 0 22-16,-1-2 31 0,2 0-2 16,1 1-31-16,-1 1-14 0,0-3 2 15,1 1 2-15,0-1-4 0,0 0 1 16,-1 2 1-16,-1-1 0 15,1-1 1-15,-2 0-6 0,1 2-6 16,1-2-1-16,-1 1-1 0,0 2-4 16,0-1-7-16,-2 1 1 0,2 0 0 15,0-1-4-15,2 0 4 0,-1 1-2 16,1-3 0-16,0 1 0 16,0-1 13-16,0 0-4 0,0 0 5 15,0 0 1-15,-1-3 0 0,0 0-3 16,0-2-5-16,1 2-1 0,0 1 3 15,0-1-4-15,0 2-1 0,0 1-2 16,-2 0 0-16,-1 0-2 16,1 0 0-16,-2 0 1 0,-2 1-1 15,1 1 0-15,0 1 2 0,2-2-3 16,2 0 2-16,1 1 1 0,0-2-2 16,0 0-1-16,0 0 0 0,1 0-2 15,-1 0 6-15,0 2-3 0,0-2 0 16,0 0 0-16,0 0 4 15,0 0-3-15,1 0 3 0,-1 0-2 16,0-2 1-16,-1 1 4 0,-1 0 0 16,-2-1-4-16,-1 2 1 0,-2 0-2 15,0 0-3-15,-4 2 2 0,-2 2 0 16,-1 1-2-16,-1 4 2 16,0-1 0-16,-4 3-1 0,1 4 0 15,0 1 1-15,-2 5-2 0,6-2 1 16,3 2 1-16,4-2-2 0,6 0 2 15,1 3-1-15,8 1 0 0,3-1 0 16,6 0 4-16,6-3-2 16,5-2 4-16,3 1-1 0,0 1-1 15,2-4 2-15,-2 3 1 0,-1 0-2 16,-4 2 3-16,-4 0-6 0,-4 1-1 16,-4 0 3-16,-5-2-2 0,-5 1-2 15,-4-2 0-15,0-2 4 0,-2 1-5 16,-7-4 2-16,-5-1 5 15,-4-2 2-15,0 1 8 0,-3-3-4 16,-5 0-3-16,-1 0-2 0,1-4-5 16,-2 0-2-16,2-3 0 0,3-1 2 15,3 0-14-15,1 0-7 0,3-3-5 16,2-1-21-16,5 3 0 16,0-3-24-16,6 0-60 0,3 3-30 15,0-2-86-15,0-2-239 0</inkml:trace>
  <inkml:trace contextRef="#ctx0" brushRef="#br0" timeOffset="39520.4764">14975 11292 560 0,'0'0'0'16,"0"0"5"-16,0 0 7 0,0 0 32 16,0 0 8-16,0 0 8 15,0 0-1-15,0 0-5 0,0 0-7 0,29-28 3 16,-22 10-4-16,-2-3 0 15,2-7 11-15,4-5-6 0,0-6-5 16,2-4-1-16,3-5-15 0,1-4-13 16,2-4-6-16,-2-5 1 15,4 2-5-15,-4 0-3 0,-1 0 2 16,-3 7-1-16,2 6-3 0,0 7-1 16,-1 10 0-16,-2 7-1 0,0 7 0 15,-2 6 36-15,-2 7-16 0,1 4-13 16,-1 12-7-16,1 8 0 0,-3 10 5 15,-4 4-4-15,-1 6 1 0,1 1-1 16,-2 4 2-16,0 3-5 16,2 0 4-16,-1 3-1 0,0-4-1 15,3-1 2-15,-1-3-3 0,-1-4 0 16,4-4 2-16,-2-1 1 0,0-4-2 16,3-2-18-16,-2-6-6 0,0-5-15 15,-2-5-3-15,-2-4-16 0,-1-4-58 16,0-6-5-16,-7 0-4 15,-8-11-122-15,-1-8-171 0</inkml:trace>
  <inkml:trace contextRef="#ctx0" brushRef="#br0" timeOffset="39697.5331">15059 10909 1131 0,'0'0'0'15,"0"0"20"-15,0 0-20 0,0 0 127 16,0 0-82-16,0 0-10 0,0 0-13 15,0 0-9-15,0 0-5 0,317 38-3 16,-274-34-4-16,-3 2-2 0,-3 2-41 16,-4-1-47-16,-6-1-104 15,-2 0-82-15,-8-3-253 0</inkml:trace>
  <inkml:trace contextRef="#ctx0" brushRef="#br0" timeOffset="54486.6585">11014 11916 195 0,'0'0'0'0,"0"0"87"15,0 0-23-15,0 0-5 0,0 0-3 16,0 0 19-16,0 0-9 16,0 0 1-16,8-52 7 0,-8 50-7 15,0 2-9-15,-2 0-39 0,-3 7-11 16,1 4-5-16,-2 2-3 0,3 2 0 15,0 1 22-15,1 1-16 0,-1 2 1 16,3 0-2-16,0 2-4 16,0 0 3-16,2 2 0 0,-2 2-4 15,0 2 0-15,-3 2 6 0,-2-1-7 16,-5 4 2-16,-2-2 2 0,1 5-5 16,-4 1 4-16,0-3-2 0,0 1 0 15,1 0 0-15,1-3 0 0,2-1 0 16,2 1-2-16,-2-2 2 15,3-1 0-15,3 2-1 0,0-5 1 16,3 0 0-16,2-1 1 0,0-3-1 16,0-4 6-16,1 0 7 0,2-2-4 15,3-3-1-15,0 2 2 0,0-5-3 16,5-1-2-16,0 0 3 16,3-5-1-16,7-2 9 0,3-1-1 15,8 0-3-15,6-1 7 0,7-5 14 16,4 1-9-16,2-1-9 0,4 5-5 15,-5-2-6-15,-1 0-4 0,-7 2 0 16,-4 1 2-16,-5 0-2 16,-8 0 0-16,-5 0 0 0,-4 0-4 15,-1 1-5-15,0-1-13 0,-4 0-10 16,0-1 0-16,0-5-14 0,-5 1-7 16,1-1 14-16,-4 4-29 0,-2-2-80 15,-1 2-131-15</inkml:trace>
  <inkml:trace contextRef="#ctx0" brushRef="#br0" timeOffset="54745.0599">11634 12522 673 0,'0'0'0'16,"0"0"173"-16,0 0-55 0,0 0-46 15,0 0-43-15,0 0-26 0,0 0 1 16,0 0-5-16,0 0 2 16,126 205 33-16,-142-174 12 0,-4-2-4 15,-6 0-12-15,-4-2-17 0,-2-1-9 16,-4-1-1-16,-1-1-2 0,3-1-2 16,-2-2-169-16,4-2 8 0,-1-1-158 15,0-3-103-15</inkml:trace>
  <inkml:trace contextRef="#ctx0" brushRef="#br0" timeOffset="56316.2392">12358 12552 381 0,'0'0'0'0,"0"0"198"0,0 0-95 16,0 0 20-16,0 0-40 16,0 0-46-16,0 0-27 0,0 0-6 15,0 0 1-15,-12 69 4 0,25-21 3 16,3 5 0-16,3 6-5 0,1-3 14 15,-2 0 10-15,-2-3 10 0,-1-3-7 16,-4-5-11-16,-1-6-8 16,-2-5-3-16,-3-7-7 0,2-2-2 15,-3-6 0-15,1-4-3 0,2-6 0 16,-1-3 0-16,0-6 4 0,2-1-1 16,5-16 6-16,0-9-3 15,5-5-1-15,3-12 2 0,3-4 14 0,2-6 2 16,3-5 5-16,0 2-4 15,-1 5-9-15,1 9-6 0,-10 10-9 16,-1 13 0-16,-3 5-57 0,-4 3-26 16,1 8-88-16,0 2-44 0,-1-1-194 15</inkml:trace>
  <inkml:trace contextRef="#ctx0" brushRef="#br0" timeOffset="56797.5213">13123 12696 652 0,'0'0'0'0,"0"0"115"16,0 0-61-16,0 0-8 0,0 0 4 15,0 0-14-15,0 0-3 0,0 0 13 16,0 0 9-16,-9 274-3 15,7-236-11-15,1-6-16 0,1-6-13 16,0-2-6-16,0-5 0 0,0-6-4 16,0-7-2-16,1-3 0 0,-1-3 6 15,1 0 3-15,-1-7 10 0,0-3-14 16,0-8-3-16,0-2 2 16,-2-9-3-16,0-4-1 0,-2-4 0 15,4-4 8-15,0-5-3 0,5 1 5 16,6-1-1-16,7 5-2 0,4-1 4 15,5 4-4-15,1 7-3 16,3 4 3-16,2 4-1 0,0 5 11 16,1 5-1-16,2 4-1 0,-2 4 4 15,-2 5 1-15,-6 0-9 0,-7 8-7 16,-9 4 2-16,-6 2 5 0,-4 2 15 16,-6 1 12-16,-9 1-10 0,-7 1-11 15,-6 4-11-15,-4 0-4 0,-3-2-3 16,-2-3 2-16,3-3-2 15,3-5-75-15,3 1 3 0,2-5-25 16,5-2-70-16,3-2-26 0,6-2-79 16,5 0-300-16</inkml:trace>
  <inkml:trace contextRef="#ctx0" brushRef="#br0" timeOffset="57370.9327">13645 13152 455 0,'0'0'0'15,"0"0"251"-15,0 0-135 0,0 0-20 16,0 0-8-16,0 0-38 16,0 0-3-16,0 0-7 0,0 0-5 15,19-77-3-15,-12 46 15 0,3-2-1 16,2-6-18-16,4-7-7 0,-1-5-4 15,6-4-4-15,0 3-4 0,3 4 1 16,0 9-4-16,-3 7 0 16,-4 8 3-16,-5 10-2 0,-3 6 2 15,-1 8-3-15,-1 8-11 0,-1 11 4 16,1 10 2-16,-1 7 6 0,1 10-8 16,-3 4 2-16,1 0 3 0,-3 3-4 15,-1-4 0-15,0-3 3 0,2-7-4 16,1-8 2-16,1-11 2 0,3-8-4 15,3-9 2-15,4-4 5 16,5-14 2-16,5-9 14 0,7-8 2 16,3-10 0-16,7-5-9 0,-1-9-11 15,5-3 2-15,1-3-2 16,0-1-1-16,-3 9-5 0,-4 4 2 16,2 14 0-16,-8 14-219 0,-11 9-79 15,-11 13-366-15</inkml:trace>
  <inkml:trace contextRef="#ctx0" brushRef="#br0" timeOffset="81821.5055">13048 13562 532 0,'0'0'0'0,"0"0"53"15,0 0 21-15,0 0-48 0,0 0-22 16,0 0 0-16,0 0 6 0,0 0 8 16,78-56-4-16,-37 53-1 15,7 3-3-15,7 0-6 0,10 0-2 16,2 5-1-16,1 1-1 0,3-1 0 15,-4 3-1-15,-5-5 1 16,-1 0 1-16,-5-2-1 0,-8-1 3 16,-3 0 3-16,-11 0 25 0,-10 0 14 15,-13 0-25-15,-7 2-16 0,-4-1-6 16,-4 5 4-16,-10 2 55 0,-7 0-45 16,-13 5-5-16,-12-2-7 0,-11 1 0 15,-9-1 5-15,-11-1-4 0,-6 1 0 16,-5 2 1-16,-3-3 1 15,4 2 1-15,3 3 12 0,8-3-8 16,11 2-3-16,9-3 0 0,12-1-3 16,12-1-2-16,10-1 0 0,12-2 2 15,10 0-2-15,14 1 0 0,13-3 7 16,12-3-3-16,15-1 2 16,9-1-1-16,12-5 15 0,7 0-1 15,4 3-10-15,-6 1-8 0,-2 2 1 16,-8 0 0-16,-8 0 0 0,-13 3 3 15,-16-1-2-15,-17-2 0 0,-14 0 5 16,-6 1 26-16,-16 4 40 16,-11-1-54-16,-9 2-15 0,-6 3-4 15,1-1 1-15,0 4-1 0,9 2-2 16,8-1 1-16,18 2-1 0,12-1-6 16,25-1 1-16,17 2 3 0,18-3 0 15,15-1 6-15,12-1-2 16,5-5-2-16,-2-2 2 0,-14-2 2 15,-23-1-4-15,-29 1 2 0,-28 3 1 16,-36 4 14-16,-28 5 5 0,-27 8-15 16,-33 5-10-16,-28 6-136 0,-23 1-233 15</inkml:trace>
  <inkml:trace contextRef="#ctx0" brushRef="#br0" timeOffset="92855.0052">16770 5772 320 0,'0'0'0'0,"0"0"100"0,0 0-27 16,0 0 16-16,0 0-18 0,0 0-32 16,0 0-12-16,-42-66-10 15,35 58-6-15,-4 3-2 0,-1-2-1 16,-1 5 1-16,-1-3-2 0,-2 3 7 16,-2 0 6-16,-2 1 8 0,-5 1-4 15,-3 0-4-15,-1 1-3 0,-2 4-3 16,0 1-5-16,4 3-2 15,3-3-4-15,5 4-2 0,5-1-1 16,4 5 0-16,2-1-4 0,-3 0 3 16,7 1-2-16,0 4 3 0,0 3 0 15,4 0 0-15,0 4-4 0,0 2 4 16,5 5-3-16,2 4 4 16,4 4-1-16,-4 2 0 0,1 3-1 15,-3 1 1-15,-3 4-2 0,-2 4 3 16,0 1-2-16,-6 3-1 0,-4 0 4 15,-2-1-2-15,-3 2 0 0,1-1-2 16,1 4-2-16,-2 0-1 16,-1 4 3-16,3 2 2 0,1-5 0 15,1 0-1-15,4-6 1 0,5-4 0 16,2-6 0-16,2-5 0 0,8-9 0 16,4-8 7-16,4-6 2 0,1-6 12 15,2-7 2-15,2-4 13 0,1-2 10 16,1-11 0-16,3-5 0 15,3-4 1-15,4-5-13 0,5-1-17 16,2-3-14-16,3 2-1 0,0 2-4 16,2-2-50-16,-1 4-33 0,2 0-21 15,-2 2-14-15,1 3-31 0,-3 2-10 16,0 1-33-16,-5 3-21 16</inkml:trace>
  <inkml:trace contextRef="#ctx0" brushRef="#br0" timeOffset="94172.5091">22807 5529 413 0,'0'0'0'0,"0"0"36"0,0 0 7 15,0 0-17-15,0 0-10 0,0 0-5 16,0 0 9-16,0 0 6 16,0 0 1-16,-56-48 0 0,59 48-21 15,4 0-2-15,4 0-4 0,5 4 0 16,3 2 13-16,3 3 9 0,6-3 7 15,0 2 12-15,4 0 7 0,-2-3-7 16,1 2-9-16,-1 0-14 16,-4 4-8-16,-2-2-5 0,-7 4-2 15,-2 1-1-15,-2 2-1 0,-2 3-1 16,-2 0 0-16,-2 2 3 0,-2 0-2 16,0-2 0-16,-2 4 0 0,1-2-1 15,-2 4 0-15,0 3 3 0,-1 0-2 16,-1 5-1-16,0 1 0 15,0 5 0-15,-2 3 1 0,-5 2 0 16,-2 1 0-16,1 1-1 0,-2 0 0 16,0 1 0-16,2 3 0 0,-1-1 1 15,2 1-1-15,3 2 0 0,2 0 0 16,2-2 0-16,0 6 0 16,4-2 1-16,3 2-1 0,0 2 0 15,0-1 0-15,-1 0 0 0,2 0 0 16,-4 0 1-16,1-5-1 0,-1 3 1 15,1-4-1-15,0-5 0 16,0-3 1-16,1-6-1 0,-2-1 0 16,3-4 0-16,-1-1 1 0,-2-4-2 15,4-3 2-15,-6-4-1 0,1-4 0 16,-1-4 1-16,-1 0-1 0,-1-7 0 16,0 1 0-16,0-3 3 0,0 0-3 15,0-3 0-15,0 0 8 16,-5-1-5-16,-5-7-2 0,-4 3 0 0,-3-4-2 15,-5 0 2-15,-4-3 3 16,-5-1 19-16,-3 0 2 0,-5-2-4 16,-1-3 1-16,-2 1-12 0,-7-1-1 15,-4 2 4-15,-3 0-3 0,-9 2 3 16,-4 3 9-16,-3 1 8 16,-1 3-6-16,-3-1 0 0,-1 2-11 15,1 3-7-15,2-5-5 0,-3 3 0 16,2 1-2-16,-1-3-6 0,0 4-19 15,4-1-27-15,-2 3-41 0,6-2 14 16,0 1-20-16,1 1-143 16,-1-1-178-16</inkml:trace>
  <inkml:trace contextRef="#ctx0" brushRef="#br0" timeOffset="96754.6803">17623 6486 252 0,'0'0'0'0,"0"0"93"16,0 0-8-16,0 0-13 0,0 0-4 16,0 0-6-16,0 0 1 15,0 0-24-15,0 0-12 0,-27-67-10 16,22 64-13-16,-1 1-2 0,0-1-3 16,-2 1 2-16,-2 2 9 0,1-2 30 15,1 2 8-15,0 0-9 0,3 0-7 16,-1 0-4-16,1-1-4 15,-1 0-6-15,1-1-8 0,-3 1-5 16,4 1-4-16,-2 0 0 0,2 0-1 16,-3 1 0-16,1 3 0 0,-1 0 0 15,0 4-3-15,-1 0 1 0,-1-1-3 16,-2 3 0-16,0-1 3 16,-2 2 2-16,-1 1 0 0,1 0 0 15,1 0 0-15,1-1 0 0,0 2 0 16,3-3 0-16,-1 2 0 15,3 1-3-15,0 0 3 0,1 0 0 0,2 5-3 16,1-7 1-16,1 2 2 16,1-1 0-16,0-4-1 0,0 4 1 15,0 0-1-15,2-2 1 0,1 0-2 16,1 2 2-16,1-1 0 0,3 1 0 16,0 0 0-16,2-1 0 0,1 0-1 15,0-2 1-15,0 2 0 0,1-3 1 16,-1 0 0-16,0 0-1 15,1-2 0-15,0-1 0 0,0-3 1 16,-1 0-1-16,2 1-3 0,-1-3 3 16,-1 0 0-16,2 0-1 0,-1 0 1 15,0-2 0-15,2-3 0 0,0-1 1 16,-1 1-1-16,1 2 0 16,2-2 0-16,-3 0 1 0,2-1-1 15,-1 0 0-15,-2-1 0 0,4 1 1 16,0-1-1-16,1-2 0 0,0 1 0 15,-2 2 0-15,1 0 0 0,-3-2 0 16,0 3 0-16,-2-2 1 16,-3-2-1-16,2 5 0 0,0-2 0 15,-3-1 1-15,2 1-1 0,0-1 3 16,2-1-2-16,-2 4-1 0,-5-5 0 16,0 2 3-16,-3 2-3 0,1-1 0 15,2 2 3-15,-2 0-1 0,-1-1 1 16,0 2-2-16,-1-2 0 15,0 3 0-15,0-2 0 0,-3 0 1 16,0 0-1-16,-3-1 1 0,1 4 1 16,1-2 1-16,-2-1-3 0,3 4-1 15,-3 0 0-15,0 0 2 0,1 0-1 16,-1 0-1-16,-1 0 0 16,1 2 1-16,1 3-3 0,1 1 1 15,-1 1 1-15,0 2 0 0,-1 2-3 16,-1 0 4-16,0 0-2 0,0 3 1 15,2-1 0-15,0 2-1 0,1 4 1 16,2-4 0-16,-1-1-2 16,3 4 2-16,3-4 0 0,5 2-2 15,1 0 2-15,1-1 0 0,4 1 0 16,-3-3 0-16,1-1 0 0,0 1 0 16,1-4 1-16,-2-1-1 15,0-3 0-15,-2-3 0 0,3 1 0 0,-4-3 3 16,3 0-1-16,0 0 0 15,-1-5-2-15,3-1 0 0,-1-2 0 16,-1-2 4-16,4 2-3 0,-4-4 2 16,1-1-1-16,-4-2 1 0,1-1 1 15,-3-1-2-15,-1 2 0 0,0-3 2 16,-4 1-1-16,-1 0 0 16,0-1 0-16,-1 1-3 0,-8-3 0 15,0 0 1-15,-3 4-1 0,-1 2-1 16,1 3 1-16,0 5-1 0,3 1 1 15,0 2 0-15,0 3-3 16,2 0-1-16,1 0-7 0,3 3-1 16,2 2 0-16,1-4-2 0,0 4 2 15,10-1 8-15,5 3 3 0,2 1 1 16,3-3 0-16,2 2 0 0,2-5 0 16,-1 6 0-16,-1 2 1 0,-3-1-1 15,-3 2 12-15,-3 0-5 0,-6 1-2 16,-2 2-1-16,-2 1-2 15,1 0 0-15,-4-2-1 0,1 1 1 16,-1-3-1-16,-2-2-1 0,-1 0 0 16,0-3-11-16,0-3 4 0,1-3 4 15,-1 0 3-15,1-3 0 0,2-4 1 16,0-1-1-16,1 1 0 16,3-5-4-16,2 2 4 0,4-2 0 15,-2 1 6-15,4 0 8 0,2-1 6 16,0 2 1-16,1 2 6 0,2 1-1 15,-2 3 1-15,-2 1-11 0,1 3-12 16,0 3-2-16,-2 8-1 16,1 3 0-16,-4-1-1 0,-1 3 0 15,0 0 3-15,0-2-4 0,4 0 0 16,-1-4 2-16,2-3-2 0,1 1-52 16,3-2-8-16,-2-2-2 0,4 1-37 15,-5-2-84-15,-1-2-96 16</inkml:trace>
  <inkml:trace contextRef="#ctx0" brushRef="#br0" timeOffset="98806.2376">19055 6643 514 0,'0'0'0'0,"0"0"169"0,0 0-114 16,0 0-13-16,0 0-33 16,0 0-8-16,0 0-1 0,0 0 0 15,0 0 2-15,-57-5 2 0,44 10 5 16,1 1-1-16,0 4 4 0,-3-1-6 15,2 4-3-15,0 0 2 0,1 0-2 16,-1 2 5-16,3-1 8 16,3 4-2-16,3-1-7 0,4 0-4 15,0 1-1-15,4-2-3 0,5 1 2 16,5 1 1-16,0-2 0 0,2-3 0 16,-1-1 0-16,4-4-1 0,0-4 1 15,1-3-1-15,-1-1 1 0,1-6 1 16,2-6 2-16,2-3-2 15,4-6 17-15,2-2 6 0,3-5-6 16,-2-5-3-16,-1-4-3 0,2-1 7 16,0-5-3-16,-1-1-3 0,-1-2 4 15,-7-6-6-15,-4 0-8 16,0 2-3-16,-6 0-1 0,-1 2 2 16,-3 2-4-16,-6 1 1 0,-2 1 0 15,-1 7 1-15,-2 0-1 0,-1 4 0 16,-3 5 1-16,4 3-2 15,-1 5 2-15,-3 8 1 0,5 4-2 0,-1 6 0 16,2 2 6-16,0 0-5 16,-2 6-1-16,-3 7 0 0,-1 8-5 15,-1 4 5-15,2 5 0 0,-1 3-3 16,3 4 2-16,-3 3 0 0,1 1-1 16,-5 4 1-16,5-1 0 0,-3 1 0 15,0 2 1-15,3 0 0 16,-2-2 0-16,4-1 0 0,1-2 0 15,-1-4 0-15,3-2 0 0,0-3 0 16,3-2-18-16,3-1 14 0,3-5 2 16,1-5 1-16,3-1 1 0,0-4 0 15,-1-5 0-15,2-6 0 16,-4-1 0-16,2-3 2 0,2-3-2 0,0-3 14 16,0-5-4-16,3-4-4 15,-1-1-2-15,2-1-3 0,-2-1 1 16,-2 0 0-16,1 0-2 0,-9 2 0 15,2 4 2-15,-2 3-3 0,-3 5 2 16,0 1 2-16,-3 3-4 16,0 0 1-16,0 0 0 0,0 2-8 15,0 3 10-15,0 4-2 0,0 3 0 16,-2 0 0-16,1 3 0 0,-1 3-1 16,1-2 2-16,0 1 0 0,1-1-1 15,0-4 0-15,2-3-1 16,3-2 0-16,-2-2 1 0,3-1 2 15,0-4-2-15,3 0 0 0,1 0 2 16,0-2-1-16,1-5 2 0,0 0 0 16,2-5-3-16,-2 1 0 0,0-3 4 15,-2 0-4-15,-1 4 0 0,-1-1 2 16,-2 8-3-16,-1-2 1 16,-2 4 0-16,0 1 0 0,-1 0-2 15,1 6 2-15,1 2 2 0,-2 5-2 16,2 0 2-16,0-1-3 0,1 1 2 15,0-2-1-15,1 0 0 0,0-5 0 16,1-2 1-16,1-3-1 16,3-1 0-16,1 0 3 0,3-3 0 15,4-5 0-15,-1-5-2 0,4 1-2 16,0-3 2-16,-1 5 1 0,-2 0-2 16,-1 5 0-16,-3 1 35 0,-1 4-11 15,-3 0-16-15,-1 0-6 16,-3 0-3-16,-2 2 2 0,-1 3-2 15,0-3 2-15,0 2-2 0,-3-3 0 16,1 0-1-16,-1-1 0 0,1 3 2 16,-1-3 0-16,0 0 0 15,0 0 4-15,0 0-4 0,-5 1 0 0,-1 2-4 16,-3 0-11-16,-3 4 5 16,1 3 7-16,-2-2-1 0,2 2-6 15,2-1 1-15,-1-2 1 0,5 2-2 16,-3 0 0-16,7-1-5 0,-1 1 3 15,2-4 2-15,0 2 3 0,2-1 7 16,3 0 0-16,2 0-2 16,3-1 2-16,2-1 0 0,1-4 1 15,-2 0-1-15,2 0 5 0,-1 0-2 16,0-4 1-16,-2-1 2 0,-1-3 3 16,2 0 4-16,0-3 6 0,1-5-4 15,1 0-6-15,2-3-3 16,1-4 0-16,0-5-2 0,3-1 0 15,1-2-1-15,2-6-2 0,3 1 1 16,-4-7-2-16,2 4 0 0,-5-4 1 16,-6-1-1-16,2 2 0 0,-5 0 1 15,-4 2-1-15,-3 4 0 0,-2 0 1 16,-7 1-1-16,-2 3 0 16,-2 3 1-16,0 2 0 0,2 2-1 15,-1 6 0-15,0 2 1 0,4 3-1 16,-2 6 0-16,4 2 0 0,0 4 0 15,2 2 0-15,-2 2-6 0,-2 6 4 16,-1 7-2-16,1 5 2 16,2 7 2-16,-1 6 0 0,1 4-3 15,-3 4-2-15,1 6-5 0,0 2 0 16,3 2 9-16,1 0 0 0,2 1 1 16,0-2 0-16,3-1 0 0,7-4 0 15,-1-3 0-15,1-3 0 0,2-3 0 16,1-5 0-16,1-2 0 15,4-4 0-15,1 1-3 0,3-4 2 16,-1-3 1-16,2-1 0 0,-1-5 0 16,0-2-1-16,-2-2 1 0,-3-6 3 15,1-3-4-15,-2 0 2 0,4-11 1 16,0 1-1-16,0-3 0 16,-4-3 0-16,-4 3-2 0,0-1 2 15,-5 2-2-15,-3 2-13 0,1 0 13 16,-4-2 1-16,0 3 0 0,-1-3-2 15,0 4 3-15,0-2-1 0,-4 1 0 16,0 1 0-16,0 0 1 16,-5 0-1-16,-2 1-2 0,1 3 0 15,-5-2 2-15,-1 6 0 0,-2 0-1 16,-1 5 5-16,-3 4 1 0,-1 5 0 16,4 2 0-16,3 2 0 0,6 5-2 15,7-3-2-15,3 0-1 0,3-1 0 16,8-2 0-16,2 1 0 15,8-4 0-15,5-3 0 0,5-3 3 16,9-2-5-16,6-1-20 0,7-1-40 16,7-4-189-16,0 0-416 0</inkml:trace>
  <inkml:trace contextRef="#ctx0" brushRef="#br0" timeOffset="102974.3731">16695 8195 585 0,'0'0'0'0,"0"0"-1"16,0 0 36-16,0 0 51 16,0 0-38-16,0 0 551 0,0 0-1115 15,0 0 543-15,-128-36-12 0,107 28 1 16,-1 4 1-16,-5-2-6 0,1 1-2 16,2 1-6-16,0 2 7 0,4 2-8 15,-1 1 3-15,4 8-2 0,0 1 2 16,1 5-1-16,3 6-3 15,3 4-1-15,3 7 0 0,4 7 3 16,3 5-4-16,0 5 2 0,0 2 0 16,2 4-1-16,-1 2 0 0,-1 2 3 15,0-3-5-15,-4 2 4 0,-3-3-4 16,1-1 4-16,-1 0 0 16,-2-2-3-16,3 0 1 0,-2-4 0 15,1 0 0-15,2-7-9 0,5-2-2 16,0-1 7-16,8-5-5 0,4-1 7 15,2-7 2-15,4-4 0 16,5-6 0-16,4-8 11 0,5-3 15 16,2-4-12-16,2-8 6 0,1-7 21 15,3-3 17-15,-2-1-23 0,0 0-31 16,1 0-8-16,0 0-150 0,1 2-70 16,-7-3-176-16</inkml:trace>
  <inkml:trace contextRef="#ctx0" brushRef="#br0" timeOffset="104055.4581">17489 8366 488 0,'0'0'0'0,"0"0"128"15,0 0-33-15,0 0 4 0,0 0-30 0,0 0-54 16,0 0-15-16,0 0 0 0,0 0 0 16,-15 72 1-16,20-31 1 15,2 5 5-15,0 1 2 0,1 5-2 16,2 0 0-16,-3-2-3 0,-1 3-4 16,-2-3 0-16,-4-5 4 0,0-1-4 15,-1-2 0-15,-6-5 0 0,-1-5 2 16,0-1-1-16,2-10 0 15,2-2-2-15,4-4 1 0,0-8-1 16,0-3-36-16,0-4-55 0,0 0-51 16,0-8-52-16,0-7-126 0</inkml:trace>
  <inkml:trace contextRef="#ctx0" brushRef="#br0" timeOffset="104336.6458">17141 8358 539 0,'0'0'0'0,"0"0"153"16,0 0-24-16,0 0-41 15,0 0-34-15,0 0-21 0,0 0 6 0,0 0-9 16,265-61-14-16,-211 71-12 15,-3 0-5-15,-5-1 2 0,0 2-2 16,-3-4-28-16,2 3 6 0,0-3-35 16,1 0-52-16,1-1-45 0,-3-1-24 15,-2-2-44-15,-6 0-71 16</inkml:trace>
  <inkml:trace contextRef="#ctx0" brushRef="#br0" timeOffset="104665.3124">18042 8317 487 0,'0'0'0'0,"0"0"128"15,0 0-43-15,0 0 3 16,0 0-20-16,0 0-42 0,0 0 14 15,0 0 40-15,0 0-32 0,5 83-20 16,-5-42-16-16,0 5-9 0,0 5-1 16,-2 0-1-16,-2 1 1 0,0-2-2 15,-2-4 0-15,1-5 2 0,1-3-2 16,1-4 1-16,0-2-1 16,2-4-6-16,0-3-5 0,1-7-1 15,2-5-5-15,4-3-3 0,3-2 7 16,4-4 4-16,4 1 2 0,4-4 2 15,5-1-1-15,4-1-10 0,3-5-46 16,1-3-149-16,-3-5-309 16</inkml:trace>
  <inkml:trace contextRef="#ctx0" brushRef="#br0" timeOffset="105195.8704">18752 8368 570 0,'0'0'0'0,"0"0"206"15,0 0-107-15,0 0-47 0,0 0-12 16,0 0-13-16,0 0-3 0,0 0-6 16,0 0-6-16,-90-35-7 0,70 37-4 15,3 5 0-15,2 4-1 0,3-1 0 16,5 6-2-16,4 2 2 15,3 7-4-15,10 3 5 0,7 3 3 16,7 1 1-16,5 2 2 0,1-1-1 16,1-1-2-16,0-1 3 0,-2-3 3 15,-6-2 4-15,-4-1-5 16,-4-3 2-16,-5 2 10 0,-6-4 6 16,-4-2 10-16,-4-3 5 0,-10 1 0 15,-5-2-13-15,-7 0-9 0,-4 0-12 16,-3-5-7-16,-1-3 1 15,2 0-1-15,0-5-2 0,0-1-146 0,3 0-57 16,0 0-27-16,5-2-62 16,4 0-52-16</inkml:trace>
  <inkml:trace contextRef="#ctx0" brushRef="#br0" timeOffset="105945.1259">18184 9028 328 0,'0'0'0'0,"0"0"164"16,0 0-125-16,0 0-8 0,0 0 26 15,0 0-7-15,0 0-1 0,0 0-2 16,-2-21-11-16,2 21-10 0,0 0-17 16,1 0-4-16,6 5 31 0,0 1 1 15,6 0-18-15,2-2-4 16,4 2 12-16,7-2 2 0,1-3 6 15,6-1 10-15,1 0-12 0,-4-7-13 16,2 1-7-16,-6 1-2 0,-5-1-5 16,-6 3-1-16,-8-2-2 0,-5 4 1 15,-2 1-5-15,0 0 2 0,0 0 0 16,-6 1-1-16,-7 5-2 16,-5-1 2-16,-4 2-7 0,-1 0 6 15,-3-2 0-15,2 1 2 0,0-3-2 16,-2 2 2-16,3 1-1 0,1-2 0 15,4 2 1-15,3-2-1 16,4-1 0-16,8-2 0 0,2-1 0 16,1 0 0-16,3-1 0 0,8-5-148 15,4-2 24-15,1 3-172 0</inkml:trace>
  <inkml:trace contextRef="#ctx0" brushRef="#br0" timeOffset="109254.6876">18081 8397 476 0,'0'0'0'0,"0"0"138"15,0 0-39-15,0 0-17 0,0 0-3 16,0 0-22-16,0 0-27 16,0 0 0-16,-11-98 1 0,11 94-9 15,-2 2-10-15,1 2-7 0,1 0-5 16,-1 6 0-16,0 6-2 0,1 9 2 15,0 5 0-15,0 6 1 0,0 4-1 16,-1 1 0-16,1 1 0 16,-3 0 1-16,-2-2-1 0,3-1 2 15,-2-2-1-15,3-2-1 0,0-2 0 16,-2-1 1-16,2 0-1 0,1-2 0 16,0-1 0-16,0-3 0 0,0-1 0 15,0 0 0-15,0-2 0 0,0 0 0 16,0-2 1-16,1-1-1 15,2-1 0-15,-2-1 0 0,2-5 1 16,-3-2-2-16,0-4 2 0,0 1-1 16,0-1 0-16,2-2 0 15,0 4 1-15,0-4-2 0,1-1 1 0,1 3 0 16,-1 0 0-16,2 2-1 16,3-2 1-16,-1 1 0 0,2-3 1 15,-1 4-1-15,-1-4 3 0,1 1-3 16,0-1 0-16,2 1 4 0,-2-2 3 15,3 1 8-15,0 2 5 16,3-1 1-16,1 0 11 0,0 0-9 16,2 2-9-16,0-1 2 0,1-2 5 15,1 1-4-15,1 1-1 0,0 0-5 16,1 2-5-16,-1-1-2 0,-2-2-1 16,-1-1 0-16,-1 0-1 15,-3 1-1-15,3-1 0 0,-6 0 0 16,-3-1 0-16,-1 0 1 0,-1 0-2 15,-3 0 0-15,1 0 0 0,-1 0 0 16,-2 0 0-16,1 0 0 0,-1 1 0 16,0 0 0-16,0 3-1 0,0 0 1 15,0-1 1-15,0-2-1 0,0 1 5 16,-1-2-2-16,-5 0 6 16,1 0-5-16,-5 0-1 0,-1-3-1 15,-2-2 1-15,-3-2-4 0,0 0 2 16,-2 0-1-16,0-2 0 0,1 2 0 15,1 3 2-15,4 0-2 0,4 2 0 16,2-1 7-16,3 2 1 16,2 1 0-16,1 0-4 0,0 0-8 15,11 4-6-15,1 0 10 0,5 4 0 16,1-1 3-16,-1-1-3 0,-1 0 0 16,0-3 0-16,-4 0-1 0,1-3-124 15,-1 0-60-15,-2 0-115 16,-1-7-415-16</inkml:trace>
  <inkml:trace contextRef="#ctx0" brushRef="#br0" timeOffset="110688.8185">18851 8412 398 0,'0'0'0'0,"0"0"143"16,0 0-88-16,0 0-20 0,0 0-23 16,0 0-10-16,0 0-2 0,0 0 0 15,0 0 2-15,39-31-1 0,-38 29 2 16,0-1 0-16,3 1 4 0,-3 2 7 16,1-3-1-16,-1 1-2 0,-1 1 33 15,0 1 13-15,0 0-2 0,0 0-19 16,0-2-15-16,0 2 1 15,0 0 13-15,-1-1 8 0,-1 1 1 16,-4-2-22-16,2 1-21 0,0 0 1 16,-3-3 2-16,0 1 1 15,-4-2 0-15,0 0 0 0,2-2 2 0,-2 2 3 16,-1-2-2-16,1-1 2 16,-3-2-3-16,3 4-3 0,-2 0 3 15,1 3 0-15,2 2-2 0,-1 1-1 16,3 0-4-16,0 3 0 0,1 3-2 15,-1-2 2-15,-1 2 0 16,1-2 0-16,0 4 0 0,1-2 0 16,1 1 0-16,1-1 0 0,1 2-1 15,2-1 2-15,1 0-1 0,0 6 0 16,1-1 0-16,4 0 2 0,1 1-2 16,5-1 0-16,-3 0 5 15,3 0-6-15,-1 0 2 0,-1 1-1 0,0-2 0 16,-1 0 0-16,-1-3 1 15,-3 0-1-15,2-2 0 0,-1 1 2 16,-2-1-2-16,2 1 0 0,-2 2 0 16,2-3 0-16,-2 3 0 0,3-1 2 15,0 1-2-15,1 0-1 0,2 2 1 16,-1 0 0-16,-3-2 0 16,3 0 0-16,-2 0 1 0,3 0-1 15,-2-4 0-15,0 4 0 0,0-2 0 16,-1-2 0-16,2 4 0 0,-2-2 0 15,-1 0 0-15,1 2 1 0,-4-2-1 16,2 1 0-16,-1 2 0 16,0-1 0-16,4 2 0 0,-2 2 0 15,2-3 0-15,-1 0 1 0,1 0-1 16,-3-1 5-16,0 1-2 0,3 0-1 16,-5 0-1-16,0 0 0 0,0-2 0 15,-1 0-1-15,0-2 0 16,0-1 3-16,0-2-1 0,0 0-1 15,-3-1 3-15,-2 1 30 0,1 0 1 16,1 3-19-16,-1 1-10 0,1-1-2 16,1 2-2-16,0-3-1 0,-2 3 0 15,1-4-1-15,0 2 0 0,-1-2 3 16,-1-3 2-16,0-1 0 16,-5 0-1-16,-3 0-2 0,-3-2 1 15,-2-3-1-15,-2-3-1 0,1-1 0 16,2 0-1-16,2 2 0 0,3 0 2 15,2 1 3-15,3 3 19 0,2 0-4 16,1 0-5-16,3 3-4 16,0-1 2-16,1 1-1 0,0 0 0 15,0 0-3-15,0 0 0 0,0 0-5 16,0 0 1-16,0 0 0 0,0 0-4 16,0 0 3-16,0 0-1 15,0 0 0-15,-1 0 1 0,1 0-2 16,-4 0-1-16,0 0 2 0,1 0-4 15,-1-2-2-15,2-1 4 0,1 2 2 16,1 1-1-16,0 0 4 0,0 0 2 16,0-2-5-16,0 1 2 0,-1-1-4 15,-1 2-1-15,1-1 0 0,-1-4 0 16,0 3-2-16,0-2 3 16,-1-1 0-16,0 0-1 0,1 0-2 15,-1-1 2-15,0 1 0 0,2-1 0 16,-1 1-1-16,2 1 0 0,-4 0 2 15,3-1-1-15,0-2-12 0,1 1-7 16,0-1-7-16,0 0-13 16,5-2-23-16,-2 3-33 0,2-2-124 15,-1 1-112-15</inkml:trace>
  <inkml:trace contextRef="#ctx0" brushRef="#br0" timeOffset="113831.094">19936 9083 552 0,'0'0'0'0,"0"0"159"16,0 0-115-16,0 0-21 0,0 0-5 15,0 0 12-15,0 0-18 0,0 0 6 16,10 183 16-16,-9-152 2 15,0 0 12-15,-1-3 18 0,-6-6-2 16,-6 0-12-16,-4-1-31 0,-5 0-13 16,-11 0-5-16,-1-2-1 0,-3 0-1 15,1-2-2-15,1-3-143 0,5-6-40 16,3-5-206-16</inkml:trace>
  <inkml:trace contextRef="#ctx0" brushRef="#br0" timeOffset="118205.7848">21406 8322 261 0,'0'0'0'0,"0"0"101"15,0 0-23-15,0 0-21 0,0 0-21 16,0 0-10-16,0 0-3 16,0 0-7-16,-7-14 5 0,7 13 0 15,0 0-4-15,1-2-8 0,0 1-6 16,3 0-1-16,-4 0 1 0,0 2 6 15,1 0 11-15,-1 0 22 0,0 0 3 16,0 0-2-16,0 0-4 16,0-3-8-16,0 2 1 0,0 0-5 15,0 0-8-15,0 1-13 0,1 0 5 16,-1 0-6-16,0 0 0 0,0 0-5 16,0 0 0-16,0-1 2 0,0 1-2 15,0 0 0-15,1 0-3 0,1 0-1 16,-2 1 4-16,2 1 0 15,2 2 0-15,-3-1 1 0,2-2-1 16,-1 4 0-16,-2-4 0 0,1 3 1 16,2-1-1-16,-1 1 0 0,0 0 1 15,0-1-1-15,-1 2 1 0,1 0-1 16,4 1 1-16,1 2-1 16,2 3 0-16,1 4 0 0,-2 6 0 15,0 3 0-15,-1 3 0 0,-2 0 0 16,-1 2 0-16,-1-3 0 0,0-1 0 15,0 0 0-15,-1-4 0 0,1-3 1 16,1-1-1-16,-2-6 0 16,-1-1-1-16,2-3 1 0,-2-1 0 15,2-4 0-15,1 1 0 0,-2-2 0 16,1 2 1-16,3 0-1 0,-2 2 0 16,2 1 0-16,-2-1 0 0,1 4 0 15,-2-3 0-15,-1-2 0 0,-1-2 0 16,-1-2 0-16,1 0 2 15,0 0 14-15,4-8 52 0,-1-5-36 16,2-6-5-16,2-3-7 0,3-6-5 16,5-4 11-16,-1-7-5 0,5 0 5 15,1-5 0-15,0-4-4 0,4 1 3 16,-2 0-3-16,0 3-8 16,0 5 1-16,-6 8-11 0,1 8-2 15,-6 4-2-15,-4 8 0 0,-1 2 2 16,-4 2-1-16,0 1-1 0,-2 4 0 15,0 1-19-15,1 1-49 0,-1 3-21 16,3 5 39-16,-1 8-42 16,-1 3-31-16,-1 1-58 0,-1 2-88 15,0-3-93-15</inkml:trace>
  <inkml:trace contextRef="#ctx0" brushRef="#br0" timeOffset="118793.3793">22087 8285 573 0,'0'0'0'16,"0"0"189"-16,0 0-135 0,0 0-44 15,0 0-11-15,0 0 0 0,0 0 0 16,0 0 2-16,0 0 0 0,-46 170-1 16,42-135 0-16,-2-3 9 0,1-1 16 15,1-2-10-15,-1-3-7 0,-1-3 2 16,2-3-2-16,-3-5-3 15,4-7-3-15,1-1 3 0,1-6 0 16,1 3 4-16,0-4 12 0,0-5 12 16,0-4-13-16,1-6-16 0,2-4-1 15,-1-6 10-15,1-5 2 0,1-4 9 16,-1-3 6-16,1-4-14 16,2-1 0-16,4 3 7 0,3 0-5 15,2 2-2-15,3 1-2 0,1 2 2 16,2 6 5-16,-2 3 0 0,0 4 0 15,-3 7 6-15,0 1 2 16,1 2-8-16,2 7-8 0,-4 1-6 16,4 3-2-16,-5 5-3 0,-1 3-2 15,-2 3 0-15,-3 1 2 0,-3 2-1 16,-3 0 7-16,-2 0-4 0,0 2 1 16,-7 2 1-16,-5 1-5 0,-3-1 0 15,-3 0 1-15,-4-2-4 16,0 1-11-16,1-4-17 0,2 0-26 15,3-3-63-15,4 0-27 0,2-3-24 16,2-3-201-16</inkml:trace>
  <inkml:trace contextRef="#ctx0" brushRef="#br0" timeOffset="119889.072">22404 8676 275 0,'0'0'0'0,"0"0"92"15,0 0-29-15,0 0 1 0,0 0-9 16,0 0-1-16,0 0 5 15,0 0 11-15,0 0-6 0,25-63-5 16,-22 44 0-16,0-1-21 0,2-3-11 16,-1 1 0-16,3-3-5 0,1 1-3 15,1-5 0-15,1 0-2 0,0-5 1 16,0 3-5-16,3-2-8 16,-2-1-2-16,0 0 1 0,0-1 3 15,0 5-1-15,1 2 5 0,0 3-1 16,-2 5-3-16,0 6 2 0,-3 4-1 15,-3 7-2-15,-1 3-5 16,-3 0-2-16,1 12-2 0,-1 7 3 16,1 10 0-16,2 15 0 0,-2 4 1 15,0 6-1-15,1 2 1 0,0-3-1 16,0-3 0-16,3-6 0 0,1-6 0 16,1-8 0-16,3-7 0 15,-2-8-1-15,0-3 1 0,0-6 1 0,3-6-1 16,0 0 0-16,3-6 3 15,1-8-3-15,4-7 5 0,0-5-2 16,4-5 2-16,1-7 18 0,4-3 0 16,2-3-1-16,5-8-7 0,4-2-9 15,1 3-2-15,5 0-2 16,-6 7-1-16,-2 11-2 0,-1 6 1 16,-7 5-1-16,-2 7-18 0,-8 4-16 15,-3 6-7-15,-5 5-55 0,-4 5-43 16,-2 9-46-16,-2 4-91 0,-3 2-73 15</inkml:trace>
  <inkml:trace contextRef="#ctx0" brushRef="#br0" timeOffset="123567.7668">22530 9067 391 0,'0'0'0'16,"0"0"117"-16,0 0-39 0,0 0-33 15,0 0-11-15,0 0 30 0,0 0-25 16,0 0-8-16,5-39 17 0,-6 39 4 15,-7-2-32-15,2 2-13 0,-2 2 0 16,-6 2-3-16,-2 7-3 16,-7 2 0-16,-1 5 0 0,-4 1-1 15,4 3 0-15,-2 0 2 0,4 4-2 16,1 0 0-16,0 3 2 0,5-3-3 16,1 0 2-16,5-3-2 0,4-4 1 15,5-6 0-15,1-2 0 0,7-7-2 16,1-3 2-16,5-1 0 15,0-4 1-15,2-8 4 0,0-1-2 16,0-3 0-16,2-1 2 0,-4-2 0 16,3-1-4-16,-1 1 1 0,-3 1-1 15,-1 2 1-15,-4 5 0 0,-3 4-1 16,-2 5 0-16,-1 2-1 16,3 12 0-16,1 8-6 0,0 6 6 15,2 5 0-15,2-2 0 0,3-4 0 16,0-6-10-16,6-5 8 15,3-10 3-15,2-4 0 0,4-3 0 0,-1-6 2 16,0-7 1-16,2-3 2 16,-2-5-4-16,5-1-1 0,2 0 2 15,-1-1 7-15,0 0 14 0,-4 2 22 16,-1 2-3-16,-5 7-13 0,-4 1-15 16,-8 6-12-16,-4 5-2 0,-6 1 0 15,0 1 6-15,0 1 0 0,-8 1-1 16,-1 6-4-16,-3 0-2 15,-1 6 0-15,-4 3-2 0,0 6-3 16,-2 3-9-16,-1 6 7 0,4 0-1 16,0 0 3-16,3 0 5 0,5-6 0 15,4-1-8-15,2-8 0 16,2-5 5-16,5-6-1 0,1-5 5 16,4-3 1-16,3-10 0 0,4-6 1 15,3-5 0-15,3-8 2 0,2-2 9 16,3-4 1-16,2-8 7 0,4-1-1 15,1-4 4-15,0-4-8 0,-6-2-7 16,-6-2-7-16,-1 3-2 16,-8 4 2-16,0 10-3 0,-8 14 0 15,-4 11 0-15,-2 9 8 0,0 7 10 16,-6 1-1-16,-4 13-14 0,-5 13-4 16,-7 14 2-16,1 13-1 15,-1 11 0-15,4 7-1 0,6 1 0 16,4-3-4-16,7-4-13 0,1-12-5 15,6-8-9-15,4-7-2 0,3-6-16 16,-3-4-44-16,0-4 6 0,1-4-41 16,-1-2-57-16,-1-6-5 0,2-5-92 15</inkml:trace>
  <inkml:trace contextRef="#ctx0" brushRef="#br0" timeOffset="124251.6143">23465 9162 549 0,'0'0'0'0,"0"0"88"16,0 0-40-16,0 0-6 0,0 0-19 15,0 0-14-15,0 0-4 0,0 0-1 16,0 0 1-16,-103-11 1 15,88 26 8-15,0 4 5 0,-1 8 1 16,3 2-10-16,1 2-1 0,2 3 8 16,4-3-3-16,3-6 2 0,3-3-1 15,1-6-7-15,8-5-3 0,4-7 4 16,5-4 14-16,2-4 29 16,3-12 1-16,4-7-4 0,5-9-9 15,4-7-3-15,8-5-8 0,1-5 5 16,2-5-6-16,-4-4-5 0,-2-6-11 15,-6-2-6-15,-6-1 0 16,-7 1-3-16,-7 9-1 0,-7 14 0 16,-6 16-1-16,-2 10 1 0,-4 11 1 15,-9 6 7-15,-7 16-11 0,-6 14-3 16,-9 16 1-16,3 15-2 0,-1 10-12 16,4 6-8-16,7-3-38 0,4-3-61 15,4-6-24-15,7-8-47 16,-4-4-134-16</inkml:trace>
  <inkml:trace contextRef="#ctx0" brushRef="#br0" timeOffset="124753.82">23112 9892 648 0,'0'0'0'16,"0"0"27"-16,0 0 5 0,0 0 17 15,0 0-17-15,0 0-14 0,0 0-3 16,0 0-2-16,0 0-4 16,-70-38 0-16,59 38 22 0,-4 0 10 15,1 2-15-15,-3 1-12 0,-3 7-6 16,-2 3-6-16,-4-1-1 0,-1 7 2 15,0 4-2-15,3 0-2 0,3 6 2 16,4 4 4-16,7 1-4 16,9 2 1-16,4-2 3 0,12-5 7 15,8-1 5-15,4-5-1 0,4-3-5 16,-1-2-7-16,0-4 0 0,0-1-4 16,-3-4 0-16,-1-4-79 0,-2-1-6 15,0-4 7-15,-1-1-46 16,-1-7-88-16,-1-3-90 0</inkml:trace>
  <inkml:trace contextRef="#ctx0" brushRef="#br0" timeOffset="125055.0208">23310 9876 576 0,'0'0'0'0,"0"0"171"15,0 0-85-15,0 0-55 0,0 0-8 16,0 0-12-16,0 0-8 0,0 0 1 15,0 0 0-15,23 183 4 0,-23-149 2 16,-2-9 3-16,-4-4 3 16,0-3 2-16,-2-1 9 0,0-5 3 15,1-5-12-15,2-1-10 0,2-4-3 16,1-2 0-16,0-4 6 0,2-9-7 16,0-4 0-16,6-7-6 0,9 1 0 15,8 0 4-15,8-3 17 16,6 2 24-16,4 3 8 0,-2-1-13 15,-2 9-32-15,-3 3-12 0,-9 5-60 16,-6 5-88-16,-3-1-78 0,-9 1-189 16</inkml:trace>
  <inkml:trace contextRef="#ctx0" brushRef="#br0" timeOffset="125493.84">23667 9843 537 0,'0'0'0'0,"0"0"168"0,0 0-68 16,0 0-12-16,0 0-44 0,0 0-22 16,0 0-21-16,0 0 1 0,0 0-2 15,17 14 0-15,-11-3 3 0,-1-1 7 16,2 0 7-16,2 3 3 16,-1-3-1-16,-1 3 7 0,2 0 0 15,0-1-6-15,-4 1-1 0,2 4 4 16,0 0-2-16,-2-1 3 0,3 0-11 15,-4-1-1-15,1-3-7 0,0 1-2 16,4 1 0-16,-2 1-4 16,3-2 2-16,1-1 2 0,1 1-1 15,3-1 1-15,-1-1-4 0,0 1 2 16,-3-3-1-16,-2 0 0 0,-4-4-50 16,-1 1-8-16,-2-2-37 0,-2-2-55 15,0-1-83-15,0-1-56 16</inkml:trace>
  <inkml:trace contextRef="#ctx0" brushRef="#br0" timeOffset="125928.4175">24026 9931 329 0,'0'0'0'0,"0"0"178"0,0 0-88 15,0 0-44-15,0 0-26 0,0 0 5 16,0 0 2-16,0 0-5 0,0 0-1 16,3-16-9-16,-3 15-3 0,0-1-1 15,0 1 2-15,0 1 9 0,0 0 12 16,0 0 1-16,-1 1-2 15,0 4-4-15,1 4-4 0,-4 5-7 16,2 5-8-16,-2 9-3 0,-1 2-2 16,-3 6-2-16,-3 7 0 0,-2 1 2 15,-6 6-2-15,-4 3 4 0,-2 1-3 16,-7 0-1-16,-1 2 0 16,-1-1 4-16,0-2-5 0,3-3 2 15,-2-3 0-15,4-6-1 0,2 2 0 16,-2-4 2-16,6-4-3 0,-3-6 1 15,6-2 0-15,6-6 0 0,5-4 0 16,4-5-46-16,1-6-116 16,3-6-89-16,1-4-199 0</inkml:trace>
  <inkml:trace contextRef="#ctx0" brushRef="#br0" timeOffset="126476.8252">24112 10019 627 0,'0'0'0'16,"0"0"145"-16,0 0-66 16,0 0-45-16,0 0-24 0,0 0-9 15,0 0-1-15,0 0 0 0,0 0 2 16,16 203-2-16,-13-150 25 0,-1 1 16 16,0-1-1-16,-2 1-20 0,0-3-16 15,-2-7-1-15,-3-1 0 16,0-5-2-16,0-6 1 0,-4-2 0 15,1-5-2-15,0-6 0 0,0-6 4 16,2-7-3-16,1-5 4 0,1-1-1 16,-3-10-1-16,4-6 1 0,-2-10-2 15,2-9-2-15,2-4 0 0,1-12 4 16,7-6 5-16,7-7 5 16,3-6 5-16,9-3 9 0,4 0-11 15,9 2-5-15,3 5 4 0,3 12 12 16,-3 11 6-16,-4 10 10 15,-6 12-11-15,-9 9-13 0,-6 5-17 16,-6 7-2-16,-8 7-2 0,-3 9-2 16,-3 7-1-16,-8 7 2 0,-9 3-1 15,-1 3 6-15,-5-1-4 0,2-1-33 16,1-6-3-16,4 0-22 0,5-6-53 16,1-5-49-16,1-6-149 0</inkml:trace>
  <inkml:trace contextRef="#ctx0" brushRef="#br0" timeOffset="126772.7859">24773 9468 813 0,'0'0'0'0,"0"0"101"0,0 0-44 16,0 0-52-16,0 0-6 15,0 0 2-15,0 0 0 0,0 0 0 0,0 0 1 16,-72 386 5-16,71-321 29 16,4-6-9-16,3-6-15 0,5-4-3 15,-2-9-4-15,-5-5-1 0,-1-4-2 16,-3-9-2-16,0-5 0 0,-2-5 0 16,2-6-19-16,0-6-12 0,0-2-9 15,0-11-26-15,0-5-36 16,-4-8-31-16,3-7 65 0,-7-5-54 15,1-9-64-15,-4 0-12 0</inkml:trace>
  <inkml:trace contextRef="#ctx0" brushRef="#br0" timeOffset="127088.9283">24655 9887 400 0,'0'0'0'0,"0"0"120"15,0 0-93-15,0 0-10 0,0 0-13 16,0 0-3-16,0 0 1 16,0 0-2-16,0 0 0 0,-3 95 0 15,20-78 18-15,1-4 60 0,3-4 7 16,2-4 14-16,5-2-17 0,-3-1-18 15,0-1-8-15,-3 1-15 0,-3 3-20 16,-5 2-12-16,-1 2-6 16,-5 4 3-16,-4 1 0 0,-4 1 0 15,0 3-2-15,0-2-2 0,0-1-1 16,2 0 1-16,1-4-4 0,4 0-4 16,3-3 6-16,1-6 0 15,7-2 0-15,-3 0 0 0,5-10 6 0,0-2-5 16,-1-3 8-16,2-2 12 15,-6-2 16-15,-3-2-1 0,-7-2-7 16,-5 3-17-16,-7 1-6 0,-7 7 1 16,-7 5-2-16,-3 3-1 0,-5 4-8 15,1 4-36-15,2 4-38 0,5-2-83 16,4-1-144-16,3 0-188 16</inkml:trace>
  <inkml:trace contextRef="#ctx0" brushRef="#br0" timeOffset="128130.3862">25468 8051 598 0,'0'0'0'0,"0"0"33"0,0 0-17 16,0 0-4-16,0 0-3 0,0 0 5 15,0 0 10-15,0 0 22 0,0 0 0 16,204-15 1-16,-149 17-10 16,5 0-12-16,3 1 0 0,5-3-5 15,-1 0-8-15,-1 1-8 0,-4 2 0 16,-7 4-4-16,-6 0 0 0,-8 8 3 15,-10 4-2-15,-9 5-2 0,-6 8 1 16,-8 3 0-16,-5 8 0 16,-2 2 0-16,-1 0 2 0,0 4-2 15,0 0 0-15,0 5 1 0,0 1-1 16,4 6 0-16,2 1 1 0,2 2-1 16,0 4 0-16,-3-3 2 0,1-1-2 15,0-2 0-15,-1-6 2 16,-1-2-3-16,0-4 2 0,3-2 0 15,-3-6-1-15,3-7 0 0,-5-4 1 16,-1-7-1-16,-1-5 24 0,-1-6 8 16,-9-1-1-16,-1-6 3 0,-2-2 0 15,-6-2 4-15,-4-2-14 0,-4 0-4 16,-9-3 0-16,-14-3-3 16,-9-3-8-16,-11-1-7 0,-15-2-1 15,-6-2-2-15,-4 4-63 0,-5-1-113 16,8 0-160-16</inkml:trace>
  <inkml:trace contextRef="#ctx0" brushRef="#br0" timeOffset="145210.4511">17225 10700 329 0,'0'0'0'0,"0"0"146"16,0 0-98-16,0 0 0 15,0 0 21-15,0 0-21 0,0 0 2 16,0 0-4-16,-50-10-7 0,42 8-19 16,0 2-12-16,-2 0-1 15,-3 0-2-15,-2 3-3 0,-5-1 2 0,-2 2 3 16,-3-2 8-16,-8 0 15 0,-2 2 0 16,-6 1-3-16,-4 0-15 15,2 2 0-15,-2 3-2 0,-2-2 0 16,4 3-3-16,4-1-2 0,-2 1 2 15,7 4 5-15,2 1-4 16,4 5-5-16,1 6-1 0,5 3-2 16,3 3 0-16,4 6 0 0,6 5-2 15,6 3 2-15,3 3 0 16,5 2-4-16,8 5 5 0,-1-3-1 0,5 4 0 16,-4 0 4-16,-2 2-3 0,-4 3-2 15,1 5 2-15,-6 1 1 0,1 2-2 16,-3 0 0-16,-3 1 8 15,-5 2-5-15,-6 5-1 0,1-2-1 16,2 4 0-16,-4 0-1 0,3-4 0 16,0 0 1-16,-1-2-1 0,1-3 0 15,-1-4 1-15,1-1-1 0,3-2 3 16,1-4 5-16,0-1 7 16,2-6 2-16,2-3 2 0,-1-2-6 15,4-4-3-15,1-2-5 0,0-5 1 16,5-4-3-16,3-6-5 0,4-4 3 15,3-7-2-15,7-6-7 0,5-7 9 16,3-4-1-16,5-1 0 16,9-7 4-16,4-3-6 0,9-3-87 15,4-2 27-15,5 0-31 0,6 1-102 16,1-1-55-16,0 0-184 0</inkml:trace>
  <inkml:trace contextRef="#ctx0" brushRef="#br0" timeOffset="146221.7247">24548 10943 386 0,'0'0'0'0,"0"0"-18"16,0 0 22-16,0 0 38 0,0 0-3 15,0 0 30-15,0 0 34 0,0 0 17 16,0 0 3-16,331 46-55 16,-256-57-16-16,3-2-28 0,2 2-17 15,-1 3-3-15,-6 1-3 0,-1 1 1 16,-11 5-2-16,-6 1 0 0,-6 0 5 15,-3 5 2-15,-5 7 1 0,-5 1-5 16,-3 3 0-16,-2 7-2 16,-5 4-1-16,-3 6 0 0,-4 4 0 15,-4 7-19-15,-12 1 14 0,0 5-2 16,-3 0 9-16,-9 3-1 0,-6 4-2 16,-2 4 2-16,-5 6 11 15,-2 5 2-15,-2 5-4 0,-3 4-7 0,4 5-2 16,-3 3 0-16,3 2 0 15,2-3-2-15,6 0 1 0,0-5-1 16,8-5 0-16,2-5 2 0,0-5 2 16,4-5 4-16,1-4 2 0,-1-4-7 15,2-3-1-15,0-3 0 0,1-6-1 16,-1-2 0-16,1-5-2 16,0-2-6-16,-2-1-6 0,-2-7 7 15,-5 0-3-15,-1-5-4 0,-3-4 9 16,-7-3 4-16,-6-3 1 0,-8-4 0 15,-10-3 17-15,-12-3 10 16,-10-1 7-16,-13-2 13 0,-11-8-1 16,-13 1-21-16,-10-2-15 0,-11-1-9 15,-6 0-2-15,0 4-43 0,-5 2-34 16,3 0-6-16,2 5-69 0,0 1-76 16,-1 0-25-16</inkml:trace>
  <inkml:trace contextRef="#ctx0" brushRef="#br0" timeOffset="153484.7537">18104 12524 834 0,'0'0'0'16,"0"0"14"-16,0 0-11 0,0 0 2 15,0 0-10-15,0 0-33 0,0 0 2 16,0 0 8-16,0 0-10 0,-15-13 4 16,20 1-30-16,-5-3-193 0</inkml:trace>
  <inkml:trace contextRef="#ctx0" brushRef="#br0" timeOffset="153815.4302">18027 11851 639 0,'0'0'0'0,"0"0"42"0,0 0 15 15,0 0-24-15,0 0-9 0,0 0-6 16,0 0-2-16,0 0 13 16,0 0 5-16,227-218-2 0,-210 200 7 15,-3 4-3-15,-3 0 4 0,-8-1 5 16,-1 2-3-16,-2 1-3 0,-1 1-3 16,-6-1-15-16,-4 0-6 0,-2 1-11 15,-2 2 0-15,0 1-2 0,-5 0-1 16,-3 4 2-16,-1 4-2 15,0 0-2-15,2 0 1 0,1 4-1 16,5 5-65-16,8 3-10 0,-2 5-40 16,4 5-103-16,-1 2-74 0,-1 0-181 15</inkml:trace>
  <inkml:trace contextRef="#ctx0" brushRef="#br0" timeOffset="154359.7862">18805 12534 647 0,'0'0'0'16,"0"0"233"-16,0 0-113 0,0 0-42 16,0 0-29-16,0 0-19 0,0 0-17 15,0 0-3-15,0 0-4 0,-112-177-5 16,99 139 1-16,-5 2 0 16,1-3-1-16,0 5-2 0,1 1 1 15,-2 0 0-15,2 4 0 0,1-2 0 16,2 0-6-16,4-1-17 0,4-2-11 15,4 3 0-15,1-1 1 0,2 2 11 16,6 0-6-16,3 3-3 16,2 0 19-16,1 1-1 0,4 1-8 15,2 1-4-15,1-2 10 0,7 0 4 16,-1-1 11-16,2 4 0 0,0 1-5 16,-1 2 8-16,-2 1 13 0,-1 3 14 15,-2 1-1-15,-4 2 2 16,-5 2 8-16,-4 2-15 0,-2 2-3 15,-5 2 2-15,-1 1 0 0,-2-1-11 16,0-1-7-16,-4-2 0 0,-6-1-2 16,-1 2-2-16,-7 0-1 0,-3 3 0 15,-6 1-24-15,-5 3 13 0,-2 7-5 16,-5 5-31-16,-2 7-16 16,1 5-23-16,-3 4-75 0,1 1-84 15,2 4-220-15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9T23:27:58.6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4540 6085 462 0,'0'0'0'0,"0"0"163"0,0 0-50 16,0 0-31-16,0 0-17 0,0 0-23 15,0 0-18-15,0 0-2 0,-15-51 11 16,15 53-11-16,-1 8-19 15,1 3-2-15,-1 6 4 0,1 3 3 16,0 3 4-16,1 6 3 0,1 2 0 16,4 1-2-16,-4 6-8 0,-1 1-2 15,-1 2-2-15,0-1 0 0,-1 1 1 16,-1 0-1-16,-2-1 1 16,2-2-2-16,0 0 0 0,-3-3 0 15,1 0 0-15,-1-7 2 0,-1 0-2 16,5-7 0-16,0-6 0 0,1-3 0 15,1-5 0-15,2 0-33 0,2-8-8 16,0 1-12-16,-2-2-24 16,2-2-44-16,-2-6-84 0,-1-3-66 15</inkml:trace>
  <inkml:trace contextRef="#ctx0" brushRef="#br0" timeOffset="497.4462">4498 6064 520 0,'0'0'0'0,"0"0"17"0,0 0 1 16,0 0 18-16,0 0-14 16,0 0-2-16,0 0-2 0,0 0-6 15,0 0 12-15,-127-18 11 0,110 40-14 16,0 4 0-16,0 7 5 0,0 5-8 15,2 7-5-15,3 8-4 0,0 6 0 16,4 7-3-16,2 5 1 16,-1-1-3-16,6 2-2 0,1-2-2 15,0-5 0-15,1 2 0 0,8-9 1 16,3 2-1-16,1-9 0 0,5-5 0 16,4-8 0-16,6-8 0 0,9-9-1 15,6-7 1-15,5-11 0 0,5-6 0 16,5-14 3-16,6-3 24 15,-2-14 5-15,2-5-21 0,-3-2-6 16,-2-10 16-16,-7-4 42 0,-2-6-6 16,-4-8-3-16,-6-6-19 0,0-3-10 15,-5-4-12-15,-4-1-9 0,-9 2 0 16,-14 3-6-16,-7 6 4 16,-7 4 2-16,-12 10-5 0,-8 8 2 15,-6 7 3-15,-3 11-4 0,-6 8 0 16,-5 8 1-16,-5 10-1 0,-7 9-52 15,-7 16-9-15,-2 11-24 0,0 14 15 16,6 4-44-16,5 6-67 16,12 3 25-16,12 0 33 0,11-2-228 15</inkml:trace>
  <inkml:trace contextRef="#ctx0" brushRef="#br0" timeOffset="1063.3777">4313 8119 589 0,'0'0'0'16,"0"0"149"-16,0 0-76 0,0 0-7 16,0 0-24-16,0 0-28 0,0 0-11 15,0 0 2-15,0 0 7 0,73-63 4 16,-36 63 2-16,8 1-4 16,5 14-5-16,0 5 3 0,-2 10-5 15,-7 7-3-15,-12 1-2 0,-9 5 0 16,-15-1 0-16,-5-2 4 0,-11 6 22 15,-8-4-11-15,-10 3-7 0,-3-1-6 16,-4 1-1-16,-2-2-2 16,1-2-1-16,3-1 0 0,4-5 0 15,9-1 1-15,9-3 0 0,12 0-5 16,11-1 1-16,10-4 3 0,8-5 0 16,4-4 0-16,6-9 5 15,-2-2-7-15,3-6-75 0,-1-6-2 0,3-8-110 16,-6-5-53-16,-5-5-99 15</inkml:trace>
  <inkml:trace contextRef="#ctx0" brushRef="#br0" timeOffset="1476.6159">4651 7947 730 0,'0'0'0'0,"0"0"-13"0,0 0 9 15,0 0 5-15,0 0 11 0,0 0-1 16,0 0-1-16,0 0 3 16,0 0-8-16,-494 359-4 0,441-268-2 15,4 5 2-15,8 3 4 0,10 2-4 16,15 1 3-16,9-3 18 0,8-5 3 16,17-7 11-16,8-9 16 0,9-10 3 15,10-8-23-15,4-10-16 0,5-9-8 16,7-10-3-16,2-9-3 15,3-18 0-15,4-8 0 0,3-21 1 16,-1-13-3-16,3-17 0 0,-1-11 4 16,-1-12 0-16,-3-13-1 0,-4-9-2 15,-7-7 14-15,-10-4 30 0,-14 4-27 16,-13 9-9-16,-22 10-3 16,-8 12-5-16,-21 15 1 0,-7 13 0 15,-8 15-1-15,-3 12-2 0,-6 13-3 16,-3 8-16-16,-1 18-54 0,-1 15-1 15,-1 9-29-15,4 11-88 16,2 6-57-16,7 2-65 0</inkml:trace>
  <inkml:trace contextRef="#ctx0" brushRef="#br0" timeOffset="2262.0035">4318 10747 220 0,'0'0'0'0,"0"0"76"16,0 0-3-16,0 0-4 16,0 0 1-16,0 0 20 0,0 0-12 15,0 0-25-15,-45-4-14 0,45 4-8 16,0 0-5-16,0-1-7 0,0 1-9 15,0 0-8-15,0-1-3 0,4-3 2 16,4 2 1-16,-1-1-1 16,8 3 2-16,-2 0 7 0,8 0 18 15,3 8 8-15,1 3-11 0,3 2-7 16,-3 4-5-16,-4 1-7 0,-3 1-1 16,-4 2-2-16,-3-3-2 0,-4 1-2 15,-5-1 2-15,-2-1 3 0,0-3-6 16,-9-2 4-16,1 1 1 15,-3-6-5-15,-1 0-18 0,3-3 10 16,0-3-9-16,5 2 0 0,4 0 7 16,0 3 0-16,5 6 12 15,6 4 0-15,6 6 7 0,-1 8 5 0,5 5-4 16,-5 2-5-16,0 2 2 0,-6-2 6 16,-7-6 10-16,-2-3 6 15,-1-3 8-15,-1-2 12 0,-7-4-7 16,-2-3-14-16,-5-2-7 0,-2-3-10 15,-3-3-2-15,-2-3-6 0,-2 0 1 16,-5-5-4-16,-3 0-49 0,-1-4-12 16,-1-3-20-16,4-1-68 15,-1-5-13-15,3-5-82 0</inkml:trace>
  <inkml:trace contextRef="#ctx0" brushRef="#br0" timeOffset="2681.4476">4139 10558 927 0,'0'0'0'0,"0"0"3"16,0 0-4-16,0 0 2 16,0 0 26-16,0 0-29 0,0 0 4 15,0 0-2-15,0 0-2 0,-231 285 4 16,201-198 0-16,0 7-3 0,8 5 0 15,7 4 4-15,4 3-6 0,10-3 5 16,1-1-1-16,13-5-2 16,7-8 1-16,4-6 0 0,9-11 0 15,2-9-2-15,8-3 2 0,0-8 0 16,6-4-1-16,-1-10 2 0,4-11-2 16,-2-6 2-16,1-14 0 0,-1-7-1 15,1-16 21-15,2-16 15 16,3-13 15-16,1-9-6 0,-2-10-9 15,-3-7 3-15,-3-7-16 0,-4-1-13 16,-2-5-7-16,-7-4 0 0,-2-1 0 16,-10-2-4-16,-9 2 2 0,-8-3 2 15,-8 4-3-15,-17 3 0 16,-7 4 4-16,-6 12-5 0,-6 10 2 16,0 16-1-16,-6 13 0 0,-2 13-25 15,-3 11-28-15,-2 6-71 0,-4 5-51 16,-1 7-218-16</inkml:trace>
  <inkml:trace contextRef="#ctx0" brushRef="#br0" timeOffset="3442.7369">6755 5994 673 0,'0'0'0'0,"0"0"103"16,0 0-4-16,0 0-36 0,0 0-10 15,0 0-19-15,0 0-22 16,0 0-8-16,0 0-2 0,-17 62-4 15,9-11 0-15,-2 7 3 0,4 3 6 16,0 5 3-16,1-2 5 0,4 1-5 16,1-7-7-16,0-3-1 0,4-5-1 15,3-3 1-15,-2-5 0 16,-1-1-3-16,2-7-16 0,-1-1-7 16,1-5-5-16,-3-8-23 0,0-2-19 15,-3-5-36-15,3-6-27 0,0-7 6 16,-2-1 14-16,-1-12 7 0,0-11-201 15</inkml:trace>
  <inkml:trace contextRef="#ctx0" brushRef="#br0" timeOffset="3661.6395">6250 5948 861 0,'0'0'0'0,"0"0"0"15,0 0 2-15,0 0 101 16,0 0-35-16,0 0-18 0,0 0-1 16,0 0-11-16,0 0-17 15,497-24-17-15,-415 24 0 0,-3-1-6 0,-5 1-68 16,-2 2-38-16,-5 4-5 16,-1 3-22-16,-6-2-143 0,-3 3-138 15</inkml:trace>
  <inkml:trace contextRef="#ctx0" brushRef="#br0" timeOffset="4264.9855">7444 6309 550 0,'0'0'0'0,"0"0"107"15,0 0-44-15,0 0 1 0,0 0-28 16,0 0-32-16,0 0 17 0,0 0-11 15,0 0 1-15,-19 80 1 0,16-53-4 16,-1 5-2-16,-2 4-4 16,3-3 2-16,-3 1-2 0,3-3-3 15,3 0 2-15,0-1 2 0,0-2-5 16,0-2 4-16,3-4-1 0,2-3-2 16,1-2 0-16,0-6 1 0,3-4 4 15,2-3 8-15,1-3-1 0,3-1 0 16,2-7 14-16,1-4 5 15,1-5-12-15,0-3 0 0,1-3-4 16,0-3 0-16,0-4 3 0,-1-3 0 16,1-1-1-16,-1-3-6 0,-3 4-4 15,1-3 0-15,-5 5 11 16,-4 4 5-16,-2 4-4 0,-4 7 0 16,-2 7 1-16,1 7 2 0,0 1-9 15,0 10-15-15,-1 8 0 0,0 7 3 16,0 4 0-16,0 7 2 0,5-4-1 15,4 0 1-15,2-2-3 16,3-5 2-16,4-3-1 0,0-4 0 16,2-1 0-16,0-4-90 0,0-2-65 15,1-5-19-15,-2-2-88 0,-2-4-173 16</inkml:trace>
  <inkml:trace contextRef="#ctx0" brushRef="#br0" timeOffset="4995.8038">8159 6417 350 0,'0'0'0'16,"0"0"65"-16,0 0-11 16,0 0 2-16,0 0 15 0,0 0-21 15,0 0-18-15,0 0-10 0,0 0-17 16,-17 2-5-16,17 11 0 0,2 3 0 15,3 6 12-15,2 5 7 0,-2 1 10 16,-1 1 14-16,-1-2 5 16,-3-1-14-16,0-2-15 0,0-1-12 15,0-2-1-15,-4-4-2 0,0-5 1 16,0 0-1-16,0-6 0 0,0-3-2 16,-1-2 1-16,1-1-1 0,-1 0-1 15,2 0 3-15,-2 0-2 16,2-4-1-16,0-1 2 0,2-1-1 15,1-2-3-15,1-5 2 0,6-6-1 16,3 0 0-16,7-3 0 0,2-2 2 16,4 2-2-16,2-2 0 0,1 5 17 15,0 6 18-15,-2 6 3 16,0 4-10-16,-3 3-1 0,0 6-9 16,-5 5 2-16,-1 3 1 0,0 2-4 15,-4 3-7-15,0 1-4 0,-4 3-1 16,-1-3-2-16,-1 0-1 0,1-2 2 15,-1-3-2-15,1-4-4 0,5-5-28 16,0-1-18-16,1-4-46 0,-1-1-1 16,1-1-113-16,-2-8-76 15,-3-4-27-15</inkml:trace>
  <inkml:trace contextRef="#ctx0" brushRef="#br0" timeOffset="5363.5093">8634 6411 878 0,'0'0'0'0,"0"0"-35"0,0 0 77 15,0 0 11-15,0 0-19 0,0 0-10 16,0 0-7-16,0 0 5 16,0 0 8-16,59 206-3 0,-64-187-9 15,3-1-8-15,0-5-6 0,1-5 1 16,1-4-1-16,0-2-6 0,0-2 4 15,-1-2 3-15,1-8-6 16,-1-4-8-16,1-2-1 0,1-1 4 16,7 1 6-16,0 2 0 0,5 0-5 15,2 2 7-15,4 2 7 0,0 2 2 16,2 6 3-16,0 2 0 0,-1 7 3 16,-3 4 2-16,0 4-9 0,-4 3 0 15,0 2-4-15,-2 1-3 0,-2-4-3 16,-1-1 0-16,1-3 3 15,1-5-3-15,8-2-48 0,1 0-36 16,6-6-55-16,2-1-4 0,4-5-34 16,0-7-78-16,1-3-35 0</inkml:trace>
  <inkml:trace contextRef="#ctx0" brushRef="#br0" timeOffset="5619.7813">9337 6531 480 0,'0'0'0'16,"0"0"168"-16,0 0-46 0,0 0-30 15,0 0-30-15,0 0-8 0,0 0 0 16,0 0-3-16,-27-45-6 16,15 45-17-16,-2 5-18 0,0 4-10 15,0 4 0-15,-3 1 5 0,5 0-6 16,-1 2 1-16,6 2 0 0,1-1 0 16,5 8-3-16,1-1 3 0,0 0 0 15,4 1-1-15,6-4 1 0,3 2 0 16,4-8 0-16,-1-1 4 15,0-4-5-15,3-4-9 0,-1-4-7 16,0-2-14-16,2-1-4 0,0-8-37 16,0-1-60-16,-5-1-38 0,1-1 2 15,-2 2-56-15</inkml:trace>
  <inkml:trace contextRef="#ctx0" brushRef="#br0" timeOffset="5787.2324">9414 6584 910 0,'0'0'0'0,"0"0"114"16,0 0-41-16,0 0-40 0,0 0-18 16,0 0-11-16,0 0-3 15,0 0 1-15,0 0-3 0,-161 150-23 16,153-136-21-16,1-1-27 0,4-2-44 16,2-1-48-16,1-2-68 0</inkml:trace>
  <inkml:trace contextRef="#ctx0" brushRef="#br0" timeOffset="6296.5895">9679 5736 581 0,'0'0'0'0,"0"0"38"16,0 0-31-16,0 0 52 0,0 0-4 15,0 0-19-15,0 0-8 16,0 0 0-16,0 0 3 0,-14 531 6 16,9-451 3-16,-1-11-7 0,4-7-11 15,2-8-10-15,0-5-7 0,0-5-5 16,4-4 0-16,2-5 7 0,-2-4-8 16,5-5-17-16,0-2-39 15,3-2-82-15,-1 3-37 0,-4-3-67 0</inkml:trace>
  <inkml:trace contextRef="#ctx0" brushRef="#br0" timeOffset="7830.7102">6786 8376 641 0,'0'0'0'16,"0"0"127"-16,0 0-25 0,0 0-74 15,0 0-33-15,0 0 10 0,0 0 14 16,0 0-9-16,19 168-1 16,-13-108 1-16,1 3 6 0,-2 0 18 15,1 0 3-15,-3 0-7 0,-1 0-16 16,-2-3-8-16,0-2-4 0,0-6-1 16,0-4 2-16,0-5-2 0,0-5-2 15,0-7-21-15,-1-9 8 16,1-4-11-16,0-6-8 0,-1-7-20 15,0-5-42-15,-3-5-40 0,-3-11-153 16</inkml:trace>
  <inkml:trace contextRef="#ctx0" brushRef="#br0" timeOffset="8088.0028">6369 8431 884 0,'0'0'0'0,"0"0"-15"16,0 0 56-16,0 0 44 0,0 0-8 15,0 0-11-15,0 0-20 0,0 0-16 16,0 0-13-16,502-65-13 0,-427 55-7 16,1-2 6-16,-4 4-6 15,0-2-92-15,-5 3 21 0,-5 2-12 16,-5 4-49-16,-5 1-25 0,-4 0 2 15,-5 6 9-15,0-5 2 0,-3 1 2 16</inkml:trace>
  <inkml:trace contextRef="#ctx0" brushRef="#br0" timeOffset="10831.0431">7958 8388 774 0,'0'0'0'16,"0"0"0"-16,0 0 1 0,0 0 124 15,0 0-65-15,0 0-20 0,0 0-8 16,0 0 6-16,0 0-8 16,1-1-12-16,-8 36 3 0,-4 10-9 15,-4 7-5-15,-2 5 4 0,-3 5 8 16,2 1-12-16,-2 2-3 0,0 0-1 15,0-5-4-15,-2-1 2 0,4-8-2 16,2-8-10-16,7-6 10 16,4-11 0-16,6-7-2 0,13-1-2 15,5-9-5-15,6 0 5 0,6-4 10 16,3-3 6-16,4-2 4 0,1-1 4 16,1-7-3-16,2-5-7 15,-2 1-8-15,-1 1-2 0,-6-1-111 0,-2-3-134 16,-4-4-134-16</inkml:trace>
  <inkml:trace contextRef="#ctx0" brushRef="#br0" timeOffset="11147.023">8967 8322 865 0,'0'0'0'0,"0"0"3"0,0 0-3 15,0 0 143-15,0 0-70 0,0 0-38 16,0 0-11-16,0 0-2 16,0 0-1-16,-303-32-10 0,257 61-7 15,6 6 3-15,9 1 2 0,14 5-4 16,17-4 2-16,11-1 2 0,17-5 7 16,13 1 6-16,6-3-2 0,4-3 14 15,1-1-3-15,-3 0-5 0,-8-1-13 16,-8 2-7-16,-11-2-5 15,-7-1-1-15,-9 0 0 0,-6-2 14 16,-4 2 14-16,-15 1-8 0,-11 4-11 16,-13 3-7-16,-10 0 2 0,-7-1-5 15,-6 0-5-15,-3-2-24 0,-2 0-59 16,-2-1-133-16,0-4-98 16,-4 1-264-16</inkml:trace>
  <inkml:trace contextRef="#ctx0" brushRef="#br0" timeOffset="13546.7538">6773 10946 584 0,'0'0'0'0,"0"0"29"0,0 0 11 16,0 0 36-16,0 0-15 0,0 0-11 15,0 0-30-15,0 0-17 0,0 0 14 16,-17 47 9-16,17-7-9 0,-2 11-8 16,-5 5-4-16,-4 8-3 15,-4 4 0-15,-3-5-1 0,-2 1 0 16,-2-5-1-16,3-6 0 0,2-4 0 15,4-8 2-15,5-3-2 16,4-9 0-16,4-8-1 0,5-6 0 16,6-1 2-16,3-9 1 0,8-2 2 15,2-3 4-15,5-5 3 0,2-9-3 16,4-8-1-16,2-5-2 0,-2-5 7 16,-2 0 5-16,-3-3-5 0,-3 0-1 15,-4 0 1-15,-5-3-7 0,-4 3 1 16,-6 2 3-16,-4 1-3 15,-4 3-2-15,-7 4 1 0,-6 1-4 16,-8 1-2-16,-2 7 2 0,-1 1-1 16,2 6-1-16,3 5 1 0,4 2 0 15,5 2 0-15,6 0-3 16,4 0 0-16,1-7 2 0,7-1-1 16,5-10 2-16,2-4 0 0,2-6 0 15,-1 0 3-15,-3-4-2 0,-6-1 10 16,-3 4 15-16,-4 1 14 0,-3 4-5 15,-10 2-3-15,-7 5-12 16,-5 2-10-16,-1 6 2 0,-2 4-1 16,2 5-7-16,-1 4-2 0,0 8-4 15,3 7-9-15,1 4-25 0,5 4-26 16,3 2-12-16,8-2-27 0,7-3-25 16,5 0-36-16,9-2-9 0,3-5-36 15</inkml:trace>
  <inkml:trace contextRef="#ctx0" brushRef="#br0" timeOffset="13815.5044">7207 11307 799 0,'0'0'0'15,"0"0"86"-15,0 0-72 0,0 0 7 16,0 0 38-16,0 0-10 16,0 0-16-16,0 0-11 0,0 0 8 15,57 164-1-15,-48-134-10 0,-1-3-8 16,2-6-6-16,-4-1-4 0,2-7-1 16,-1-2 0-16,1-7 1 0,0-4-21 15,2-2-44-15,0-8-52 0,0-6-108 16,-2-2-48-16,0-3-115 15</inkml:trace>
  <inkml:trace contextRef="#ctx0" brushRef="#br0" timeOffset="13990.0084">7466 11393 781 0,'0'0'0'0,"0"0"125"0,0 0-73 15,0 0-12-15,0 0-23 0,0 0-10 16,0 0-5-16,0 0-1 0,0 0 0 15,-383 535-2-15,335-480-46 16,3-1-7-16,3-4-29 0,5-7-82 16,8-5-12-16,7-9-61 0</inkml:trace>
  <inkml:trace contextRef="#ctx0" brushRef="#br0" timeOffset="14672.7372">7891 11465 851 0,'0'0'0'0,"0"0"17"16,0 0 30-16,0 0-9 15,0 0-23-15,0 0-6 0,0 0-4 0,0 0-3 16,0 0-1-16,-1 432 1 16,-22-383 1-16,-4-6-1 0,-1 1 1 15,0-5-1-15,0-4-1 0,4-9 0 16,1-4 1-16,4-9-1 0,0-3 1 15,6-10 0-15,0 0 0 0,2-12 1 16,2-7-2-16,3-7-2 16,6-11 1-16,1-8 0 0,12-7 13 15,5-10 2-15,7-4-4 0,7-10-1 16,7-4 15-16,3 3-4 0,4 0 1 16,7 10-1-16,-4 7 2 0,1 11 8 15,-4 10-6-15,-6 8-5 0,-8 11-4 16,-6 9-2-16,-8 4-1 15,-7 6 1-15,-6 4 0 0,-4 8 1 16,-1 7 0-16,-4 4-5 0,-9 3-4 16,-6 3-4-16,-6 1 3 0,-4 2-3 15,-1 0-3-15,-3-1-2 0,1-2-23 16,3-2-22-16,4-7-4 16,9-5-18-16,6-6-49 0,10-4-12 15,4-4-111-15,9 0-49 0</inkml:trace>
  <inkml:trace contextRef="#ctx0" brushRef="#br0" timeOffset="14916.5878">8365 11428 752 0,'0'0'0'0,"0"0"70"0,0 0-5 16,0 0-9-16,0 0-21 0,0 0-9 15,0 0-20-15,0 0-4 0,0 0-2 16,-57 67 0-16,44-53 19 15,2-1 4-15,3-5-4 0,7-5-13 16,1-3-6-16,10 0 0 0,4-5 8 16,6-2-5-16,3 0 2 0,3 4 3 15,0 1-2-15,-3 2-3 0,0 9-2 16,-2-1-1-16,-5 3 0 16,1-2-30-16,0 0-77 0,0-5-81 15,0-4-94-15</inkml:trace>
  <inkml:trace contextRef="#ctx0" brushRef="#br0" timeOffset="15249.9187">8883 11309 925 0,'0'0'0'0,"0"0"40"16,0 0-25-16,0 0 2 0,0 0-11 15,0 0-3-15,0 0-3 0,0 0 0 16,0 0 0-16,-154 28 1 15,140-12 16-15,4 0 9 0,7-2-12 16,4 3-8-16,9-1-1 0,6 1 3 16,7-3 7-16,1-2 5 0,2-2 9 15,-1-3 7-15,-3 4-9 0,-6-4-7 16,-2 3-2-16,-5 0 0 16,-5 0-2-16,-4-1 1 0,-1 1 7 15,-10 0 2-15,-3-1-9 0,-4 3-9 16,-4-2-5-16,-3-1-2 0,-2-2 2 15,-2 0-2-15,0-4-2 0,-1-1-11 16,2-2-30-16,1 0-36 16,6-4-14-16,7 3-25 0,5-2-27 15,9 2-95-15,0-1-148 0</inkml:trace>
  <inkml:trace contextRef="#ctx0" brushRef="#br0" timeOffset="15581.0503">9245 11278 886 0,'0'0'0'16,"0"0"12"-16,0 0 31 0,0 0-1 16,0 0-25-16,0 0-15 0,0 0 1 15,0 0 3-15,0 0 22 0,-142 38-7 16,139-14-14-16,6 0-4 0,11 2-1 15,9 2 1-15,5 0-2 0,0-1 4 16,2 0 14-16,-3-3 27 16,-4-1-3-16,-3 2 1 0,-7-3-7 15,-4-1-10-15,-6 1-8 0,-3-6-5 16,-3 2-5-16,-6-4-4 0,-1-2-4 16,-3-1 4-16,-3-3-3 0,-3-2-4 15,-2-2-26-15,-5 1-14 0,-1-3-51 16,-5-2-33-16,-2 0-33 15,-2 0-141-15,-1-1-155 0</inkml:trace>
  <inkml:trace contextRef="#ctx0" brushRef="#br0" timeOffset="16520.1892">11330 6264 397 0,'0'0'0'0,"0"0"68"16,0 0 9-16,0 0 18 0,0 0-16 15,0 0 8-15,0 0-27 16,0 0-13-16,0 0-7 0,-24-48-7 16,49 46-2-16,7 1-5 0,9 1-1 15,10 1 3-15,13 7 6 0,6 1-4 16,8 2-12-16,-1 6-13 0,-3-1-2 15,-7 1-4-15,-7-2 1 0,-6-4 0 16,-6-1-43-16,-3-4-10 16,-8-5 1-16,-5-1-13 0,-4-4-58 15,-8-9-49-15,-1-5-51 0</inkml:trace>
  <inkml:trace contextRef="#ctx0" brushRef="#br0" timeOffset="16717.3911">12058 5932 677 0,'0'0'0'16,"0"0"48"-16,0 0 28 0,0 0-1 15,0 0 5-15,0 0-6 0,0 0-1 16,0 0-21-16,0 0-26 16,420 149-12-16,-395-124-11 0,-15 3 1 15,-10 3 1-15,-17 1 17 0,-14 9 5 16,-12 1-20-16,-9 4-10 0,-4 0-43 15,-3 3-68-15,-2 0-71 0,-4 3-63 16,-1-2-130-16</inkml:trace>
  <inkml:trace contextRef="#ctx0" brushRef="#br0" timeOffset="17155.035">10824 9031 721 0,'0'0'0'15,"0"0"69"-15,0 0 19 0,0 0 17 16,0 0-40-16,0 0-48 15,0 0 24-15,0 0 12 0,0 0-13 16,152-34-16-16,-86 30-12 0,5-5-8 16,6 0-3-16,4 0 1 0,-2 0 0 15,-4 3-4-15,-7 2-2 0,-5 2-35 16,-8-1-54-16,-5-1-26 16,-3-2-42-16,-8-6-170 0</inkml:trace>
  <inkml:trace contextRef="#ctx0" brushRef="#br0" timeOffset="17397.3535">11803 8743 690 0,'0'0'0'0,"0"0"133"16,0 0-5-16,0 0-27 0,0 0-24 15,0 0-32-15,0 0-32 0,0 0-9 16,0 0-2-16,274 204 0 15,-265-175-2-15,-8 1 0 0,-2 1 6 16,-13-5 15-16,-8 4-1 0,-7-4-10 16,-7 4-5-16,-7 1 0 0,-3 0-4 15,-3-1-2-15,-2-3-60 0,2-3-33 16,3-2-73-16,5-4-74 16,2-6-113-16</inkml:trace>
  <inkml:trace contextRef="#ctx0" brushRef="#br0" timeOffset="36015.1918">14726 5168 438 0,'0'0'0'0,"0"0"60"16,0 0-20-16,0 0-3 0,0 0-14 15,0 0-7-15,0 0-2 0,-3-17 3 16,3 15-3-16,0 1 1 0,0 1-1 15,0 0-5-15,0 0 0 16,0 0 3-16,0 0 1 0,0 0 9 16,0 0 17-16,0 0 10 0,0 0 6 15,0 0 4-15,-1 0-14 0,-1-1-25 16,-1-1-3-16,-2 1 4 16,2-2 5-16,1 1-5 0,-2-1-6 15,4 3-7-15,0-2-2 0,-1-1-3 16,1 3 1-16,0-2-2 0,0 1-1 15,0 1-1-15,0 0 0 0,0-2 0 16,0 2-1-16,0-1 1 16,0 1 0-16,1 0 0 0,-1 0 1 15,1 0-1-15,-1 0 0 0,0 0 5 16,-2 0 4-16,-5 0-7 0,1 0 0 16,-2 0 5-16,-4 1-2 0,3 2-2 15,-3 2-1-15,-1-1-1 0,1 3 0 16,-2 1-2-16,1 0 1 0,-2 2 0 15,3 1 0-15,-3 0-1 16,0 3 1-16,3 1 0 0,-1-1-1 16,2 3 0-16,-1 2 1 0,1-3-1 15,1 1 1-15,2 0 0 0,2 2 1 16,4 0-2-16,2 1 1 16,3-1 0-16,9-2 6 0,6 2 2 15,3-4 3-15,4-4-2 0,3-3 3 16,2-5 4-16,3-2 0 0,-2-1 1 15,2-8-7-15,-3-3-1 0,-5-4-3 16,2-1-3-16,-5 3-2 16,-2-3 0-16,0 2-2 0,-2 1-135 15,-4-1-7-15,-4-4-104 0,-8-2-299 16</inkml:trace>
  <inkml:trace contextRef="#ctx0" brushRef="#br0" timeOffset="36568.6038">15002 4661 774 0,'0'0'0'0,"0"0"14"0,0 0 41 15,0 0 36-15,0 0-28 0,0 0-36 16,0 0-17-16,0 0-9 0,0 0 4 15,5-2 16-15,-5 17 4 16,0 8-13-16,0 2-8 0,-3 1-2 16,1 3-1-16,0 4 2 0,1-1-1 15,-1 7 4-15,-1-3 0 0,0 1 3 16,0 1 7-16,0 0-4 0,-1-1 10 16,2-1-4-16,2-3 1 0,0 1-11 15,0-1-4-15,0-2-4 0,3-4 0 16,2-2 4-16,-1-4-4 15,1-2 0-15,-1-5 0 0,-2-1 0 16,1 0 0-16,2-1 3 0,-3-2-3 16,1-3 0-16,-1 1 0 0,0-2-1 15,0-4 0-15,0 1-1 16,0 0-6-16,0 0-8 0,1-3 8 16,-2 0-6-16,0 0 1 0,0 0 9 15,0 0-1-15,0 0 1 0,0 0 2 16,1 0 1-16,-1 0-6 0,1 0 5 15,-2 0 1-15,0 0-2 0,1 0 5 16,0 0-3-16,1 0 1 16,-1 1 0-16,1-1 5 0,1 0-5 15,1 0 0-15,-1 0 7 0,-1-3-7 16,0 0 0-16,1 2 3 0,-3-2-3 16,0 1-22-16,0 2-5 0,0-5-20 15,-1 0 1-15,-3 3-12 0,1-4-47 16,2 1-86-16,-2 0-160 15</inkml:trace>
  <inkml:trace contextRef="#ctx0" brushRef="#br0" timeOffset="36876.3685">15216 5123 613 0,'0'0'0'0,"0"0"112"15,0 0-32-15,0 0-13 0,0 0-8 16,0 0-25-16,0 0 1 0,0 0 4 16,0 0-12-16,-16 200-3 0,16-170-3 15,0-3 5-15,0-1 0 0,3-3-5 16,-2-2-12-16,1-4-5 15,-1-2-3-15,1-5 2 0,1-1-2 16,-2-6-1-16,1-2 0 0,-1-1 4 16,1-1-4-16,2-9-115 0,-1-6 6 15,-2-6-133-15,-1-9-65 0</inkml:trace>
  <inkml:trace contextRef="#ctx0" brushRef="#br0" timeOffset="37020.9003">15224 5006 793 0,'0'0'0'16,"0"0"65"-16,0 0-9 0,0 0-10 15,0 0-46-15,0 0 0 0,0 0-113 16,0 0-38-16,0 0-116 0</inkml:trace>
  <inkml:trace contextRef="#ctx0" brushRef="#br0" timeOffset="37382.286">15601 5095 521 0,'0'0'0'15,"0"0"63"-15,0 0 41 0,0 0-51 16,0 0-13-16,0 0 10 0,0 0-9 15,0 0-3-15,0 0 12 16,-76 15 2-16,59-8-5 0,-2 4-21 0,4-1-19 16,0 1-3-16,-1 6-4 15,3 1 0-15,-1 4 0 0,1 3-4 16,2 3 6-16,1-1-2 0,5 1 0 16,4-1 0-16,1-7 0 0,4 1-2 15,5-1 4-15,3-8 21 0,5 2-12 16,2-8-1-16,3-2-6 15,1-2 2-15,-1-2-1 0,2 0-2 16,0-4-3-16,-1 0 0 0,-3-3-59 16,-3-2-28-16,-4 2-30 0,0-4-30 15,-4 1-78-15,-2-2-96 0</inkml:trace>
  <inkml:trace contextRef="#ctx0" brushRef="#br0" timeOffset="37870.9161">15644 5117 826 0,'0'0'0'16,"0"0"199"-16,0 0-151 0,0 0-33 15,0 0-9-15,0 0-4 0,0 0-2 16,0 0 0-16,0 0 4 0,-124 119-4 16,117-105 0-16,6-5 0 0,1-4 0 15,4 0-7-15,3-1 7 0,5-3 0 16,5 3 0-16,-2-3 0 15,6 1 0-15,0 2-9 0,-1-3 1 16,0 5-3-16,0 1 9 0,-1 1 1 16,-1 1 1-16,0 1 0 0,-4-2 0 15,2 0 0-15,-6 0 0 0,-4-2 0 16,0-1 0-16,-6 0 12 16,0-2 10-16,-4 4 12 0,-4-5-5 15,0 2-13-15,-2 0-11 0,0-2-2 16,3-2-1-16,1 0-4 15,3-4-25-15,3-4-16 0,0-4 2 16,6 4 12-16,4-4 17 0,6 4 10 16,2-2 2-16,3 2 0 0,4 3 62 15,-2 1-23-15,6 2-4 0,1 2 2 16,-2 0-8-16,-3 0 4 0,-3 2-1 16,-5 6-13-16,-1 3-4 0,-5 0-8 15,-1 1-1-15,-5-2-7 16,1 2 2-16,-4-3 3 0,0-2-2 15,-2-4-4-15,1-1-28 0,1-2-27 16,1-2-55-16,1-6 13 0,-1-7-101 16,2-9-204-16</inkml:trace>
  <inkml:trace contextRef="#ctx0" brushRef="#br0" timeOffset="38147.9821">16284 4642 825 0,'0'0'0'0,"0"0"61"0,0 0 72 15,0 0-38-15,0 0-25 0,0 0-8 16,0 0-38-16,0 0-17 0,0 0-4 16,4 497 1-16,-4-433-2 15,-1-8-3-15,0-4 2 0,1-6 2 0,0-9-4 16,0-6 2-16,0-8 0 15,4-4-1-15,1-7 0 0,0-5-2 16,1-1-15-16,0-6-9 0,-2-1-14 16,0-9-15-16,-4-7-23 0,-1-5-61 15,-8-6-109-15,-6-2-30 16</inkml:trace>
  <inkml:trace contextRef="#ctx0" brushRef="#br0" timeOffset="38283.1655">16124 5204 757 0,'0'0'0'0,"0"0"65"0,0 0 48 15,0 0 13-15,0 0-12 16,0 0-44-16,0 0-26 0,0 0-21 16,0 0-12-16,358-60-4 0,-301 58-14 15,-4 2-79-15,-2 5-71 0,-2-1-120 16,-9 0-164-16</inkml:trace>
  <inkml:trace contextRef="#ctx0" brushRef="#br0" timeOffset="39016.7661">14977 5838 535 0,'0'0'0'0,"0"0"137"16,0 0-30-16,0 0-37 16,0 0-26-16,0 0-11 0,0 0-2 15,0 0-7-15,0 0-4 0,-141-3 0 16,113 10 0-16,-1 4-2 0,2-3-2 16,4 6 0-16,4-4 3 0,3-1-8 15,4 0-5-15,1-2 1 0,3 0-6 16,7 5 2-16,1 1-5 15,4 4 0-15,7-1 4 0,4 6 4 16,4-1 1-16,5 5 1 0,1 1 1 16,-1-1-1-16,-3-4-2 0,-7 0-4 15,-2-3 3-15,-2-4 4 16,-7-2 10-16,-1-5 13 0,-2-3 7 16,-1-2 5-16,-6 0 1 0,-4 0-16 15,-5 0-17-15,-3-3-4 0,-2 0-1 16,-3 0-5-16,-4-6 2 0,0 0 0 15,-2-2-2-15,1 1-3 0,2-1-1 16,3 1-10-16,4 1-16 16,1 0 7-16,4 1-11 0,2 3-24 15,3 0-23-15,6 2-43 0,3 0-66 16,1 5-40-16,6-1-21 0</inkml:trace>
  <inkml:trace contextRef="#ctx0" brushRef="#br0" timeOffset="39364.6823">15384 5945 649 0,'0'0'0'0,"0"0"69"0,0 0-10 16,0 0-28-16,0 0 9 0,0 0-3 15,0 0-5-15,0 0 8 0,-123 11 2 16,100 0-3-16,-2 0 2 16,0 6-15-16,-2-1-12 0,5 4 0 15,3 2-2-15,2 0-7 0,6 1-4 16,7 1 3-16,4 2-2 0,4-2-3 16,9-3 2-16,5 0 7 0,2-3-1 15,-2-3-1-15,5-1 0 16,-1-4-5-16,0-1 3 0,-1-4-3 15,-1-1-2-15,-3-2-15 0,3-1-23 16,0-1-66-16,-3 0-15 0,2-2-73 16,-6-6-135-16</inkml:trace>
  <inkml:trace contextRef="#ctx0" brushRef="#br0" timeOffset="39573.4441">15422 6006 860 0,'0'0'0'0,"0"0"69"0,0 0-15 16,0 0-20-16,0 0 4 0,0 0 3 15,0 0-13-15,0 0-10 0,0 0-11 16,-261 72-4-16,249-59-4 0,6 2-2 16,2-2 0-16,4-1-20 0,6-1-14 15,5-1-1-15,3-2-14 0,6 0-40 16,3-2-34-16,2-2-93 15,0 0-76-15</inkml:trace>
  <inkml:trace contextRef="#ctx0" brushRef="#br0" timeOffset="39858.5078">15574 6143 546 0,'0'0'0'0,"0"0"97"0,0 0-20 16,0 0-23-16,0 0-7 15,0 0-16-15,0 0-6 0,0 0 1 0,0 0 23 16,-7 110 1-16,1-104-1 16,-4-2-10-16,0-1-3 0,1-3 5 15,-1-2 6-15,4-7-14 0,2-4-15 16,4-6-14-16,1-1-6 0,9-5-2 16,8 1 1-16,-1 1 6 0,8 3-3 15,2 3 0-15,-1 2 13 0,5 3-7 16,-3 4 1-16,-2 3-6 15,0 4-2-15,-4 1 2 0,-1 0-2 16,-6 6-118-16,4 2-24 0,-5 0-73 16,-2-2-183-16</inkml:trace>
  <inkml:trace contextRef="#ctx0" brushRef="#br0" timeOffset="40432.6858">15996 5984 693 0,'0'0'0'0,"0"0"107"0,0 0-2 16,0 0-24-16,0 0-16 0,0 0 2 16,0 0-20-16,0 0-7 0,0 0-8 15,52 122-4-15,-49-99-10 0,-1-2-14 16,-1 0 2-16,3-4-6 15,-2-4 0-15,1-1 0 0,-1-5 5 16,-1-2-6-16,1-1 2 0,2-2-2 16,0-2-15-16,5 0 6 0,3-6 9 15,2-5-4-15,6-2-2 0,3-2-9 16,0-2 0-16,3 3 7 16,2 1-11-16,-3 2-19 0,0 2 6 15,-3-2-4-15,1 3-36 0,0 0-23 16,-1 2-31-16,-3-2-46 0,1-1 39 15,-3 4-34-15,2-3-32 16,-5 1 135-16,-1-2 122 0,-4 0 96 16,-4-1-15-16,-3 2 8 0,-2 1 19 15,0 0-45-15,-2 3-24 0,-2 3-20 16,2-1-34-16,-3 2-13 0,-1 0-2 16,-4 0-8-16,0 0-9 0,-3 5-3 15,-3 2-3-15,-2 4 0 0,-5 3 2 16,-1 4 7-16,0 4 4 0,0 1 5 15,4 1-7-15,2 0-11 16,11 1-4-16,2-3 0 0,5-2 5 16,6-1-5-16,5-3 0 0,5 0 6 15,1-3-5-15,0-5 2 16,3-1-1-16,-2-5-1 0,5-1 0 16,-2-1-2-16,3 0-64 0,-2-3-12 15,-2-2-43-15,1-5-136 0,-3 0-108 16</inkml:trace>
  <inkml:trace contextRef="#ctx0" brushRef="#br0" timeOffset="40639.0739">16526 6065 522 0,'0'0'0'0,"0"0"129"0,0 0-49 0,0 0-7 16,0 0-28-16,0 0-12 15,0 0-10-15,0 0-12 0,0 0-20 16,-160 128 1-16,165-124 3 0,3-1-23 16,3-3-25-16,4 0 33 0,0-4-54 15,3-3-47-15,1-4-5 0,0 1-25 16,0-1-170-16</inkml:trace>
  <inkml:trace contextRef="#ctx0" brushRef="#br0" timeOffset="40915.0306">16651 6076 520 0,'0'0'0'0,"0"0"90"15,0 0-41-15,0 0-1 0,0 0 8 16,0 0-11-16,0 0-7 0,0 0 1 16,0 0-5-16,139 68 6 15,-139-43 6-15,-4 2-2 0,-5-3 2 16,-3-2-7-16,2-4-6 0,0-4 15 16,4-3-14-16,-2-3-11 0,4-3-2 15,-2-3-7-15,4-2-9 16,1-1 5-16,1-7 4 0,3-4-12 15,6-7 4-15,9-3 5 0,6-2 7 16,6-1 14-16,4 1 4 0,3 0 0 16,2 2-12-16,4 0-11 0,-2 3-10 15,1 0-3-15,-2 1 0 0,-4 4 0 16,0 0-89-16,-4 3 4 16,0 3-74-16,-4 0-171 0,-6 1-223 15</inkml:trace>
  <inkml:trace contextRef="#ctx0" brushRef="#br0" timeOffset="45549.5513">18214 4725 722 0,'0'0'0'0,"0"0"76"0,0 0 4 15,0 0-59-15,0 0-32 0,0 0 15 16,0 0-3-16,0 0-1 16,48 11 0-16,-25-6 0 0,0-2 1 15,5 0 21-15,2 3 0 0,-1 0-6 16,-1-4-4-16,0 7 7 0,-2 1 1 15,-1 2-7-15,-1 2-6 0,-2 1 2 16,-2-1-5-16,-7 1 1 0,-2-1-3 16,-5 0 3-16,-3-6 0 15,-3 4 7-15,-2-6 4 0,-6 4-4 16,-7 0 6-16,-4 1-13 0,-3-1-2 16,-5-2 0-16,-1-1-1 0,2 1-4 15,-2-4-10-15,6 0-2 0,0-2-6 16,4 2 13-16,-1 0 0 15,0 2 2-15,0 3 3 0,2 1 0 16,-2 5-1-16,-1 1 4 0,-2-1-2 16,1 2 0-16,2 0 2 0,3-2-2 15,6-2 1-15,3-3 0 16,3-1 0-16,4 0-6 0,4-5 4 16,5-1 3-16,3 3 1 0,0-6 8 15,-4 0-5-15,2 1-3 0,-5-1 2 16,-1 2 3-16,-1 1-4 0,-3-3 2 15,0 1 3-15,-6 4 8 16,-1 2-3-16,1 3-10 0,-2 2 0 16,-1-2-1-16,3-1-3 0,1-1-15 15,2-2 3-15,2-4 1 0,0 1 5 16,1 3 6-16,1-1-3 0,3 1 3 16,2 5 2-16,1 1 15 0,5 7-9 15,0 4 2-15,4 0 2 0,1 6-5 16,3-4 3-16,3 4 0 15,-2-2-2-15,4 3-1 0,3 0-1 16,0 1-5-16,3 2 0 0,0 2 5 16,-1 0-7-16,-2 2 4 0,-4-2 1 15,-5 0-4-15,-5 0 1 16,-5 1 1-16,-4 1-2 0,-4 0 2 16,-1 2 3-16,0 0-1 0,-1 0-1 15,-6 0-2-15,0 0 0 0,-5-2-24 16,-1 0 6-16,-4-2 8 15,-3-1 15-15,-2-6-9 0,-6-4 5 16,-3-1 4-16,-6-5 2 0,-5-2-2 16,-4-2 7-16,-6-3-6 0,-2-3-5 15,1-2 2-15,-1-4-6 0,8-2-63 16,4 0-3-16,6-7-36 0,9-1-69 16,2-4-82-16</inkml:trace>
  <inkml:trace contextRef="#ctx0" brushRef="#br0" timeOffset="47505.232">20216 4988 396 0,'0'0'0'16,"0"0"54"-16,0 0-8 0,0 0-3 16,0 0-8-16,0 0-6 0,0 0 1 15,0 0-1-15,0 0-9 0,6-7 16 16,-8 20 8-16,1 7-9 15,-5 7-3-15,4 5 2 0,-1 5-10 16,-4 4 0-16,1 5-12 0,-4 1-4 16,0 0 1-16,0 0 6 0,0-7 5 15,1-4 6-15,5-1-6 16,-3-3-7-16,5-4-6 0,2-1-2 16,0-3-3-16,0-2-1 0,2-3 2 15,4-3-4-15,-4-7-7 0,2 0-3 16,0-3-2-16,-2-5-2 0,0 1-1 15,-1 0-16-15,1-2-10 16,-2 0 12-16,0-1-12 0,0-3-93 16,-3-7 0-16,1 0-4 0,0-5-66 15</inkml:trace>
  <inkml:trace contextRef="#ctx0" brushRef="#br0" timeOffset="47778.6876">20008 4967 562 0,'0'0'0'16,"0"0"172"-16,0 0-47 15,0 0-42-15,0 0-23 0,0 0-2 0,0 0-7 16,0 0-4-16,213-51-19 16,-169 51-15-16,-4 0-10 0,-1 2-6 15,-7 7-35-15,-4-1-17 0,-5 3-36 16,-2-1-21-16,0 2-40 0,-4-2-105 16,-1-4-120-16</inkml:trace>
  <inkml:trace contextRef="#ctx0" brushRef="#br0" timeOffset="49003.3999">20775 4935 280 0,'0'0'0'0,"0"0"13"15,0 0 7-15,0 0 13 0,0 0-11 16,0 0-3-16,0 0-8 16,0 0 5-16,0 0 20 0,-15-1 11 15,10 6-2-15,4 7-9 0,-2 4 14 16,1 8-18-16,-1 7-3 0,0 4 12 16,-3 6-29-16,0-1-5 0,1 1 17 15,-1-2-2-15,-2-1-3 0,1-2-3 16,-1 0-7-16,-3-1-7 15,-1-1 1-15,1-2 0 0,0-2-2 16,-1-3 0-16,2 4 0 0,1-5-1 16,1 1 0-16,-1-6 0 0,2-2-12 15,3-1-2-15,1-4 7 16,0 0 6-16,2-4-2 0,1-2 1 16,0-1-17-16,7-4-2 0,-1-1 16 15,4-2 3-15,3 0 4 0,5-4 53 16,5-4 8-16,3-1 7 0,5-1-19 15,3-1-17-15,-1 1-2 0,1-1-7 16,-3-1-14-16,-4 7-10 16,-3 0-2-16,-4 2-85 0,-1 2-18 15,-3-1-45-15,-4-1-111 0,0-1-231 16</inkml:trace>
  <inkml:trace contextRef="#ctx0" brushRef="#br0" timeOffset="49422.8333">21545 5056 812 0,'0'0'0'0,"0"0"39"16,0 0 22-16,0 0 30 0,0 0-37 15,0 0-19-15,0 0 1 0,0 0-5 16,0 0-14-16,-69-93-13 0,49 93-2 15,-2 4 0-15,0 4-4 0,0 6 3 16,2 1-2-16,1 4 2 0,6 1 12 16,3 2-8-16,4 2-3 15,6 0 2-15,4-1 6 0,8 2 1 16,1 0 0-16,3 3-6 0,4-4 0 16,3 5 0-16,0-1 1 0,1-1 9 15,-5 1-5-15,-1 0-5 0,-5-3-1 16,-7 1-2-16,-3-4 0 15,-3 0-1-15,-5-3 1 0,-7-4 1 16,-7 2 6-16,-3-5 13 0,-3 2-2 16,-2-3-10-16,-3-4-6 15,4-1-1-15,-2-4-6 0,4-2-55 0,-1-2-31 16,0-5-70-16,-3-5-20 16,3 0-70-16,-3 0-178 0</inkml:trace>
  <inkml:trace contextRef="#ctx0" brushRef="#br0" timeOffset="50298.2965">19993 4522 628 0,'0'0'0'16,"0"0"4"-16,0 0-7 16,0 0-7-16,0 0 44 0,0 0 33 15,0 0 4-15,0 0-13 0,0 0-16 16,226 380-12-16,-147-282-16 0,11 0-7 15,8 7-5-15,7 3 2 0,-1 5-1 16,-4-1-2-16,-9-3 0 16,-10-7-1-16,-14-8 0 0,-12-8-27 15,-14-13 23-15,-10-8-18 0,-8-11-18 16,-8-8-12-16,-3-8-3 0,-5-9 8 16,1-7 19-16,3-9 10 0,-3-6-58 15,1-7-96-15,1 0-226 0</inkml:trace>
  <inkml:trace contextRef="#ctx0" brushRef="#br0" timeOffset="50591.4709">21735 4652 700 0,'0'0'0'15,"0"0"-14"-15,0 0 14 0,0 0 13 16,0 0-10-16,0 0 0 0,0 0-2 16,0 0 6-16,0 0 39 0,-1013 859 41 15,859-734-20-15,-2 2-26 0,1-5-23 16,9-5-12-16,16-6 0 15,12-10-7-15,20-4 1 0,14-3 0 16,15-7-212-16,10-7-110 0</inkml:trace>
  <inkml:trace contextRef="#ctx0" brushRef="#br0" timeOffset="53963.8723">14909 8197 477 0,'0'0'0'0,"0"0"14"16,0 0 30-16,0 0 13 0,0 0-37 16,0 0-1-16,0 0 22 15,0 0 3-15,0 0-4 0,-67-12 13 16,58 12-8-16,0 0 4 0,0 0 6 16,-1 0-22-16,1 0-13 0,-1 1-8 15,0 2-5-15,-1 1-6 0,-3 2-1 16,1 3 0-16,-5 1 0 15,0 4 0-15,0 3 1 0,-1-1 0 16,5 1-2-16,1 1 1 0,5 0-1 16,4 1-1-16,2-1 2 0,5 2 0 15,5 2 0-15,5 0 14 0,1-2-5 16,1-2 0-16,4-1 6 16,4-5 2-16,2-2 0 0,5-2 0 15,-3-3 1-15,0-1-2 0,-2-2-10 16,-1-1-2-16,-2-1-5 0,1 0-28 15,-1 0-27-15,0-7-77 0,-2-2-70 16,-6-3-74-16</inkml:trace>
  <inkml:trace contextRef="#ctx0" brushRef="#br0" timeOffset="54316.8163">15226 7728 693 0,'0'0'0'0,"0"0"72"0,0 0 8 16,0 0-13-16,0 0-18 0,0 0-24 16,0 0-23-16,0 0 4 0,-4 35 17 15,4 3-8-15,0 8 1 0,2 0 6 16,0 3 2-16,-2 2-6 0,2-1-7 15,0 0-1-15,-1-3-3 0,0-5 3 16,-1-2-2-16,0-5-3 16,0-4 6-16,0-6-3 0,2-3-4 15,0-7 2-15,0-2-4 0,0-1-1 16,3-3 1-16,-1-2 0 0,2 1-4 16,1-3-54-16,1-2-8 15,0 2-44-15,0-4-30 0,2-1-40 0,0-1-47 16</inkml:trace>
  <inkml:trace contextRef="#ctx0" brushRef="#br0" timeOffset="54575.4521">15442 8218 965 0,'0'0'0'0,"0"0"0"15,0 0 116-15,0 0-57 0,0 0-21 16,0 0-22-16,0 0-12 0,0 0 1 15,0 0-3-15,22 191-3 0,-15-191 1 16,0-2 0-16,0-8 0 0,-2-8-76 16,1-6 11-16,-4-3-20 15,-2-4 9-15,0-3 6 0,0-1-13 16,0 4 7-16,-3 2 45 0,1 10 49 16,-1 5-13-16,2 8 30 0,1 3 8 15,0 3-28-15,0 0-15 0,5 3 0 16,1 8-68-16,5 0-86 15,1 5-309-15</inkml:trace>
  <inkml:trace contextRef="#ctx0" brushRef="#br0" timeOffset="54850.2722">15895 8161 1101 0,'0'0'0'16,"0"0"38"-16,0 0 29 15,0 0-25-15,0 0-19 0,0 0-18 0,0 0-3 16,0 0-1-16,-78 0-2 16,56 15 2-16,0 4 3 0,3 2 2 15,-2 0 7-15,3-1 0 0,7 4 7 16,6-5-11-16,4 0-9 0,1-1 0 16,5 1 0-16,5 0 3 0,8-1-4 15,-2-2 2-15,4 0 2 0,1-5-3 16,-3 0 0-16,3-4 0 15,-1-3-67-15,-3-1 4 0,2-3-22 16,-4-1-41-16,3-8-36 0,-6 0-136 16</inkml:trace>
  <inkml:trace contextRef="#ctx0" brushRef="#br0" timeOffset="55287.1101">15917 8263 1049 0,'0'0'0'0,"0"0"120"15,0 0-79-15,0 0-25 16,0 0-13-16,0 0-3 0,0 0 0 16,0 0-2-16,0 0 2 0,-70 37-22 15,70-30-21-15,0-3-10 0,0 1-1 16,1-3 33-16,1 0 15 0,0 0 3 16,7-2 4-16,2 0 1 0,3 0-2 15,4 0 0-15,1 0-49 0,0 0 26 16,2-2 17-16,1 2 1 15,-2 0 2-15,-3 0 4 0,-1 5 6 16,-5 1 15-16,-4 2 15 0,-3 2 12 16,-1 1 3-16,-3 0-17 0,-1-1-21 15,-6-1-6-15,2 0-1 16,-1-2-3-16,2-4-2 0,3 0 2 16,0-3 0-16,0 0 3 0,1-6-7 15,3-3 0-15,6-1-70 0,5-2 57 16,1 2 12-16,3 2-2 0,-2 5 4 15,2 3-1-15,-4 0 0 16,2 9 24-16,-4 4-6 0,-2 4-10 0,-1 0-3 16,-2-1-2-16,-2 2 3 15,1-4-1-15,-2-4-3 0,4-3-2 16,-4-4 0-16,3-3-66 0,2-4-70 16,-1-9-116-16,0-4-107 0</inkml:trace>
  <inkml:trace contextRef="#ctx0" brushRef="#br0" timeOffset="55529.2896">16422 7782 854 0,'0'0'0'0,"0"0"0"15,0 0 123-15,0 0-53 0,0 0-16 16,0 0-6-16,0 0-1 15,0 0-13-15,0 0-9 0,50 400-11 0,-42-358-2 16,-3-3-6-16,3-7-3 16,-4-2 1-16,0-6-5 0,-1-7-12 15,-1-5-12-15,0-8-32 0,-2-4-44 16,0-1 27-16,0-11-35 0,-6-4-163 16,-7-6 20-16</inkml:trace>
  <inkml:trace contextRef="#ctx0" brushRef="#br0" timeOffset="55654.1056">16365 8175 732 0,'0'0'0'16,"0"0"69"-16,0 0 33 0,0 0-18 16,0 0-32-16,0 0-28 0,0 0-11 15,0 0-6-15,0 0-5 16,209 26 1-16,-180-16-6 0,-2 0-136 16,-5 1-119-16,-6 0-204 0</inkml:trace>
  <inkml:trace contextRef="#ctx0" brushRef="#br0" timeOffset="56433.6724">15048 8968 564 0,'0'0'0'0,"0"0"32"16,0 0 62-16,0 0-18 0,0 0-21 15,0 0 7-15,0 0 3 0,0 0-17 16,0 0-21-16,-93-68-9 0,68 68-6 15,-3 6-7-15,4 7-3 0,7 3-1 16,0-2-2-16,8 0 0 16,6 1-2-16,3 0 0 0,4 2-2 15,7 5 4-15,6 3 1 0,0 4 0 16,5 4 0-16,0-1 2 0,-2-2-3 16,1-1 2-16,-5-4 13 0,-4-3 1 15,-4-3 2-15,-3-2 10 16,-5-4 13-16,0-5 7 0,-5-1-9 15,-3-3 3-15,-4-1-6 0,-2-3-11 16,-7 0-13-16,-3-2-3 0,-3-5-4 16,-4-1-2-16,-3-4 2 15,0-1-5-15,2-2 0 0,5 1-23 0,3 1-17 16,3 4-20-16,6 5-26 16,5 3-41-16,3 1-99 0,7 2-42 15,1 1-107-15</inkml:trace>
  <inkml:trace contextRef="#ctx0" brushRef="#br0" timeOffset="56720.3391">15501 9046 663 0,'0'0'0'0,"0"0"62"16,0 0 39-16,0 0-33 15,0 0-1-15,0 0-15 0,0 0-14 16,0 0-9-16,0 0 0 0,-182 47 1 16,164-31-13-16,3 4-10 0,8 0-7 15,2 1 0-15,5 4 0 0,1-2 6 16,11 2 2-16,6 1 2 16,3-2 4-16,1-3-8 0,2 1 1 15,1-5-4-15,-3-5-2 0,2-1 2 16,1-3-6-16,1-4-45 0,-2-4 6 15,-2 0-14-15,-5 0-51 0,1-7-66 16,-6 0-51-16,-4-5-64 16</inkml:trace>
  <inkml:trace contextRef="#ctx0" brushRef="#br0" timeOffset="57100.2951">15496 9107 821 0,'0'0'0'16,"0"0"111"-16,0 0-62 15,0 0-23-15,0 0-11 0,0 0-4 16,0 0-10-16,0 0 1 0,0 0-2 16,-121 117 0-16,132-112-40 0,4-2 10 15,6-3-15-15,8 0-21 0,4 0-27 16,2-2-6-16,1 2 23 16,1 0 17-16,-1 8 32 0,-3 3 23 15,-4 2 3-15,-4 3 2 0,-4 0 53 16,-9 3 36-16,-2 0 29 0,-8-1-24 15,-2-2-9-15,-1-3 2 16,-9 0-26-16,0-4-7 0,-2-1 3 16,-2-5-17-16,2-3-5 0,-3 0 4 15,5-8-19-15,2-5-17 0,7-7-8 16,1-4-4-16,10-2-12 0,10-2 4 16,6 0 16-16,8 1 0 0,2 3 0 15,5 1 13-15,4 2-11 0,-4 4-2 16,3 7 0-16,-2-1 2 15,-6 5-50-15,-2 5-92 0,-2 1-45 16,-1 0-103-16,-3 0-28 0</inkml:trace>
  <inkml:trace contextRef="#ctx0" brushRef="#br0" timeOffset="57648.8926">16316 9183 722 0,'0'0'0'0,"0"0"-2"0,0 0 3 16,0 0 46-16,0 0-30 0,0 0-11 16,0 0 0-16,0 0 4 0,16 275 33 15,-12-267 19-15,3-5-13 0,-2-3 3 16,4-3-6-16,1-8-16 15,5-7-15-15,2-5-7 0,2-3-3 16,3-5-3-16,4 0 2 0,-2 0-2 16,3 4-2-16,3 0 0 15,-3 7 2-15,2 9-2 0,-4 4-123 0,0 5-25 16,-3 2-80-16,-2 3-45 16</inkml:trace>
  <inkml:trace contextRef="#ctx0" brushRef="#br0" timeOffset="57914.4198">16963 9138 677 0,'0'0'0'0,"0"0"47"15,0 0 30-15,0 0-28 0,0 0-19 16,0 0-9-16,0 0 4 0,0 0 4 16,0 0 2-16,-184 72 12 0,154-45 4 15,3-1-5-15,11 3-5 0,9-2-4 16,10-2-11-16,15-1-8 15,6 1 2-15,7-6 3 0,-1-1-4 16,4-5-4-16,1-6-4 0,0-1-3 16,0-2-4-16,-3-4 0 0,-1 0-53 15,-4-3-39-15,-2-4 8 0,-3 0-9 16,-8-5-49-16,-4 0-7 16,-3 0-17-16,-7-4-92 0</inkml:trace>
  <inkml:trace contextRef="#ctx0" brushRef="#br0" timeOffset="58038.1994">16958 9266 744 0,'0'0'0'16,"0"0"258"-16,0 0-213 16,0 0-38-16,0 0-6 0,0 0-2 15,0 0-52-15,0 0 4 0,0 0-42 16,-138 94-10-16,158-101-42 0,7-8-13 16,5 1 15-16,1-5-45 15</inkml:trace>
  <inkml:trace contextRef="#ctx0" brushRef="#br0" timeOffset="58281.3673">17087 9256 340 0,'0'0'0'15,"0"0"198"-15,0 0-106 0,0 0-21 16,0 0 10-16,0 0-2 0,0 0 13 16,0 0-15-16,0 0-32 15,159 126-11-15,-162-107-3 0,-3-2-4 0,-6-2-1 16,-1 1-2-16,0-8-6 16,2-2-4-16,1-3 3 0,2-3 2 15,-1 0-9-15,8-10-8 0,1-6-4 16,7-6-37-16,10-3 18 0,5-5 16 15,10 4 1-15,5-3 2 16,7 2 3-16,2-1-1 0,1 3 0 16,-3 1-2-16,-4 5 1 0,-5 4-136 15,-5 6-19-15,-5-1-143 0,-3 6-198 16</inkml:trace>
  <inkml:trace contextRef="#ctx0" brushRef="#br0" timeOffset="59146.5014">17809 7994 229 0,'0'0'0'0,"0"0"178"0,0 0-115 16,0 0-29-16,0 0-8 0,0 0 30 15,0 0 5-15,0 0-4 0,0 0-11 16,85 32-9-16,-43-26 0 0,8-3 1 15,0 0-9-15,8 4-5 0,2 4-15 16,-1-1-7-16,-1 2 1 0,-8 2-1 16,-7 1-1-16,-12 2-1 15,-6-3 0-15,-12-3 2 0,-10-3-2 16,-3 0 0-16,-8-3 47 0,-5 0 5 16,-8-2-34-16,-6 0-14 0,-5-3-1 15,-8 0 0-15,-4 0-1 0,-4 1-3 16,2 8 2-16,1 1-2 15,6 7-6-15,2 1 6 0,8 1 0 16,7 0-2-16,11-2 2 0,8 0 2 16,3 1-2-16,9 0-2 0,7 1 4 15,5-3 11-15,7-1 8 0,3-2-1 16,1-1-7-16,1-2-5 16,-2-2-4-16,-7 0-3 0,-6 2 0 15,-3-1 5-15,-10 2-6 0,-5 2 2 16,0 0 3-16,-9 2 0 0,-4 1 1 15,0 3-2-15,1 0-4 16,1 2 2-16,9 1-2 0,2-1-5 16,9 2-2-16,8 2 2 0,1 1 3 15,4 3 2-15,2 0 1 0,0 2 0 16,1 3 0-16,-3 1 1 0,-2 0-1 16,-2 3 21-16,-5 1 8 0,-8 1 14 15,-4 2-5-15,-2 1-2 0,-8 0-3 16,-6 2-18-16,-2 1-11 15,-3-5-3-15,-3 1 1 0,-3-2 2 16,-6-3-4-16,-5-2 0 0,-3-2 5 16,-3-4-5-16,-2-3-4 0,4-4-2 15,1-7-15-15,0-1-20 0,3-7-68 16,3 1-75-16,0-7-98 16,4-1-77-16</inkml:trace>
  <inkml:trace contextRef="#ctx0" brushRef="#br0" timeOffset="59831.6464">19595 8176 675 0,'0'0'0'0,"0"0"0"0,0 0-13 16,0 0 17-16,0 0 14 0,0 0 10 15,0 0 23-15,0 0-4 0,0 0 7 16,-37 305 13-16,14-236-17 16,-3 0-4-16,-5-2 1 0,-2-4-20 15,2-5-15-15,1-6-7 0,8-8-2 16,7-6 0-16,6-8-3 15,7-7 0-15,2-5 0 0,4-5 0 16,7-1 0-16,0-4 0 0,2 1 0 16,1 1 3-16,-6-3-1 0,1 0 0 15,-4 0 2-15,0-2-2 0,-1-2-3 16,-2-2 2-16,-1 1 2 0,-1-2-2 16,0 0 4-16,0 0-2 0,0 0-6 15,0-5-33-15,0-1-45 0,0-1-46 16,0 1-22-16,0-5-45 15,0-3-250-15</inkml:trace>
  <inkml:trace contextRef="#ctx0" brushRef="#br0" timeOffset="60121.0687">19055 8301 728 0,'0'0'0'16,"0"0"56"-16,0 0 41 0,0 0-27 16,0 0-43-16,0 0-2 0,0 0 44 15,0 0 2-15,0 0-12 0,228-27 1 16,-137 16-17-16,6-3-16 15,1-3-18-15,-2-1-4 0,-7 4-2 16,-9 2-6-16,-10 6-42 0,0 2-58 16,-8 2-90-16,-10 2-78 0,-5 0-145 15</inkml:trace>
  <inkml:trace contextRef="#ctx0" brushRef="#br0" timeOffset="60592.2377">20198 8426 402 0,'0'0'0'0,"0"0"119"0,0 0-11 0,0 0-30 15,0 0 13-15,0 0-9 0,0 0-10 16,0 0-10-16,0 0-23 16,69-109-11-16,-62 110-4 0,5 10 10 15,-1 6 8-15,0 11 6 0,1 7-9 16,-8 9-5-16,-3 7-7 15,-1 2-11-15,-10 3-8 0,-5 0-1 16,-4-1-1-16,-5-3-4 0,-2 0 1 16,-3-5 1-16,3-4-4 0,-1-7 0 15,7-6 4-15,4-7-4 0,7-8 0 16,5-5 2-16,4-1-3 0,4-6-5 16,9-2 7-16,8-1 0 0,6-2-1 15,7-9 0-15,2-1 3 0,8-5-3 16,3 2 0-16,2 2-39 15,-4 0-75-15,-4 4-69 0,-1 0-95 16,-6-2-112-16</inkml:trace>
  <inkml:trace contextRef="#ctx0" brushRef="#br0" timeOffset="60986.8826">21134 8329 872 0,'0'0'0'0,"0"0"148"16,0 0-60-16,0 0-22 0,0 0-20 16,0 0-13-16,0 0-11 0,0 0-15 15,0 0-4-15,-199-48-4 0,189 70-1 16,6 10 1-16,4 4 1 15,11 6 0-15,5 3 3 0,12 1-2 16,3 0-1-16,5-2 0 0,1-1 10 16,-1-4 4-16,-2 1 17 15,-10-3 3-15,-9-2-26 0,-11-3-1 16,-4-2-1-16,-11-2 2 0,-5-3 0 16,-3-2 1-16,-1-3-6 0,-4-5 2 15,0-4-5-15,0-2 0 0,-3-2 0 16,0-4-68-16,-3-1-52 0,-3-2-41 15,-3 0-69-15,-3 0-197 0</inkml:trace>
  <inkml:trace contextRef="#ctx0" brushRef="#br0" timeOffset="65033.7459">19530 8422 746 0,'0'0'0'0,"0"0"53"16,0 0 11-16,0 0-28 15,0 0-31-15,0 0-10 0,0 0-10 16,0 0 15-16,-5 68 0 0,9-27 7 16,-2 0 12-16,-1 6 9 0,-1 2 0 15,0-1-6-15,0-1-6 0,-4 0-1 16,-3-2-8-16,2-4 0 16,-4-1-3-16,2-8-3 0,2-7 2 15,0-5-3-15,2-5 0 0,2-4 0 16,0-5 4-16,0-2-4 0,-1-2 0 15,2 2 3-15,-5 1-4 0,2 1-6 16,0-3 1-16,-3 0 6 16,4-1 0-16,-1-1 4 0,0-1 8 15,3-3 14-15,0-7 13 0,0-9-5 16,3-4-30-16,4-9 0 0,3-1 8 16,4-5 0-16,0-5 6 15,0-2 18-15,-1-5 3 0,2 4-3 0,-6 2 6 16,-1 5-5-16,-4 7 5 15,-2 8 4-15,-2 9-15 0,-1 6-7 16,-3 5 6-16,1 1 6 0,-1 2-10 16,2 1-14-16,0 0-8 0,1 8-8 15,-2 13-15-15,-5 10 23 0,-3 13-4 16,-1 3 0-16,0 3-1 16,0 3 2-16,-3-3-2 0,0 0-7 15,0-5-3-15,0-5-4 0,2-4 4 16,3-13-2-16,4-7 2 0,1-7 5 15,5-4-7-15,0-5-14 0,0 0 19 16,2-10 11-16,-1-12-6 0,4-10 4 16,6-7-2-16,0-13-1 15,4-8 2-15,3-7 6 0,-2-3 9 16,0 1-1-16,-3 4 3 0,0 11 10 16,-2 11 2-16,-2 14-5 0,-4 12 5 15,-2 10-6-15,-3 3-17 0,0 4-8 16,0 3-2-16,-2 10-6 15,-2 14 6-15,-5 8 8 0,-1 11 0 16,-2 1-3-16,-1-1 2 0,0-3-5 16,2-4 1-16,2-6-1 15,4-3-8-15,1-7-10 0,3-9 2 0,1-6-2 16,0-3-1-16,0-7 8 16,3-14 13-16,2-7 0 0,4-14 4 15,3-7-4-15,0-7 0 0,3-1 0 16,0 0 5-16,0 4 7 0,-1 7 5 15,-2 8-7-15,-3 13 1 0,-3 9-1 16,-4 7-6-16,-2 2-2 0,0 2 4 16,0 0-5-16,0 0-2 15,-1 2-11-15,0 5-41 0,-2 1-19 16,3 2-24-16,-1-1-28 0,-1 0-96 16,-2-2-21-16,-6-4-142 0</inkml:trace>
  <inkml:trace contextRef="#ctx0" brushRef="#br0" timeOffset="65571.5912">19144 8374 589 0,'0'0'0'0,"0"0"173"16,0 0-67-16,0 0-8 16,0 0-40-16,0 0-1 0,0 0 3 15,0 0-16-15,0 0-12 0,-79-31-1 16,97 25 10-16,4 1-1 0,7 1 8 16,9 0-3-16,6 0-1 0,6 3 5 15,8 0-17-15,3 1-14 0,5 0-4 16,1 0-5-16,0 0-2 15,-5 0-5-15,-5 0 3 0,-6 0-3 16,-7 0-4-16,-6 0 4 0,-5 0 3 16,-3 0-4-16,-6 0 6 0,-8-2-1 15,-2-1-3-15,-4 0 6 0,-3 0-3 16,-3 0 3-16,-1-1 2 16,-3 1-4-16,0-3-1 0,-5-1-2 15,-11-1-5-15,-4 3-4 0,-8-1 5 16,-3 0 0-16,-4 4-31 0,-7 1 21 15,-6 1 1-15,-5 0 3 0,-5 7 4 16,-2-1 2-16,2 7 0 16,5-1-4-16,6 2 3 0,9 0-4 15,14-1 5-15,12-6 0 0,12-5-12 16,11 0-4-16,18-2 15 0,15-5-2 16,17-8 6-16,9-4-4 0,4-1 3 15,-1 4 1-15,-8 3-6 0,-6 6-164 16,-5 4-5-16,-8-1-66 15,-9 2-243-15</inkml:trace>
  <inkml:trace contextRef="#ctx0" brushRef="#br0" timeOffset="66503.9768">20264 8349 595 0,'0'0'0'0,"0"0"171"16,0 0-69-16,0 0-4 15,0 0-25-15,0 0-17 0,0 0 2 16,0 0-11-16,-30-86-21 0,30 91-18 16,0 9-8-16,0 7 0 0,7 11 0 15,-4 2 8-15,6 9 9 0,-5-1 17 16,1 1 11-16,-3 1-5 16,-2-2-10-16,0-1-2 0,-2-1-12 15,-4-1-4-15,3-4-10 0,-5-1 0 16,2 0 2-16,0-4-5 0,-2-1 2 15,0-1 3-15,0-3-6 0,-1 0 4 16,3-2-2-16,-4 1 1 16,0 2 1-16,-2-1-2 0,0-4 0 15,-2-2 0-15,5-1 0 0,-3-4-6 16,5-1-5-16,0-2 0 0,2-5 6 16,3-2 6-16,1-1-2 0,1-2 0 15,0 1 1-15,0-2 2 0,0 0-2 16,0 0 0-16,0 0 8 0,7 0 2 15,2-2 4-15,1 0-7 16,-2-2-2-16,-1 2 1 0,2-4 2 16,1 0 3-16,2-1 1 0,3-4-6 15,4 2 5-15,7-2 0 0,4-1 7 16,3 3 13-16,-1-3-9 16,-4 5-13-16,-5 1-5 0,-2 5-2 15,-3 1-3-15,-8 0 2 0,-4 0 1 16,3 0-2-16,-4 0 0 15,2 1 3-15,1-1-5 0,-4 0-14 16,4-2-3-16,-3-2-20 0,2 0-44 16,-2 1-25-16,2-3-32 0,-3 3-95 15,1-3-104-15</inkml:trace>
  <inkml:trace contextRef="#ctx0" brushRef="#br0" timeOffset="67420.7446">21145 8450 250 0,'0'0'0'0,"0"0"91"16,0 0 10-16,0 0-15 16,0 0-24-16,0 0 6 0,0 0 15 15,0 0 2-15,0 0 8 0,14-104-14 16,-13 96-9-16,-1 2 7 0,0-1-19 15,-4 1-12-15,-1 3-2 16,-1-3-10-16,0 3-13 0,0 2-3 16,-2-4-2-16,1 5-2 0,-1-1-3 15,-2-2 3-15,0 3-2 0,-2 0-5 16,-1 0 1-16,-3 0-1 0,2 4-2 16,-3 2 0-16,2 3-3 0,3 0-2 15,-2 1 0-15,4 1 6 16,1 1-1-16,0 4 1 0,3-2-2 15,-2 2-3-15,3 0 4 0,-2-1-1 16,2 1 0-16,0 1 2 0,4-4 0 16,1 2-4-16,1-4 3 0,9 0-3 15,1 2 0-15,3-2 8 0,6 0 1 16,1 2 3-16,0-1 4 16,2 1-8-16,-1-3-3 0,-1 7 1 15,-2-4-3-15,2 3-4 0,-4 1 5 16,-2 0-1-16,-2-3-3 0,-2-1 4 15,0 3-4-15,-1 1 6 16,0 4-3-16,0-1-3 0,-3 2 0 16,2 2-1-16,1-3-1 0,1 2 0 15,-3-1 3-15,-2-2-2 0,3 2-2 16,-8-4 0-16,5 0 1 0,-6-2 1 16,0-1-1-16,-3 0 6 0,-5-5 1 15,-3 0 7-15,0 1-2 0,-5-4 0 16,3 1 0-16,-4-1-4 15,0-4-6-15,-4-3 2 0,-3 0-4 16,-3 0 0-16,-6-2-3 0,-2-1 3 16,0-4-24-16,-3 0 3 0,4 2-11 15,4-3-14-15,1-2-5 0,2 0-27 16,4 1-48-16,2 2-12 16,1-2-35-16,4 0-79 0,0-3-125 15</inkml:trace>
  <inkml:trace contextRef="#ctx0" brushRef="#br0" timeOffset="67971.5163">19848 8297 474 0,'0'0'0'0,"0"0"156"16,0 0-80-16,0 0-38 0,0 0 14 15,0 0 27-15,0 0-2 0,0 0-14 16,0 0 3-16,76-40 9 0,-47 32 7 16,4 0-10-16,1 3-29 0,-4 0-15 15,-5 4-8-15,-2 1-11 16,-8 0-6-16,0 0-1 0,-8 0 2 16,-2 0 3-16,-3 0-4 0,-2 0 1 15,0 0 0-15,-4 0 3 0,-6 0 2 16,-5 0-9-16,0 0 0 0,-1 1-4 15,2 0-13-15,-1 3-81 16,1 0-83-16,0-1-89 0,3-2-361 16</inkml:trace>
  <inkml:trace contextRef="#ctx0" brushRef="#br0" timeOffset="70642.4474">21229 9018 245 0,'0'0'0'15,"0"0"107"-15,0 0-54 0,0 0-17 16,0 0-14-16,0 0-1 16,0 0 7-16,0 0 15 0,0 0 1 15,13-34-18-15,-13 33-5 0,0 0-7 16,0 1-3-16,0-1 9 0,0 1 23 16,-1-1-17-16,-1 0 7 0,-3 0 6 15,0-3-7-15,0 4-3 0,-1-2-2 16,0-1-11-16,1 3-5 15,1 0 4-15,0 3-4 0,0 0-6 16,1 0-5-16,-1-2 0 0,2 1 2 16,1 2-3-16,1-1 2 15,0-1-1-15,0-1 0 0,0-1-1 0,0 0 1 16,0 0 4-16,0-1 4 16,-1-4-5-16,-1 2-2 0,-1 0 7 15,-4 3 7-15,5 0-2 0,-5 0-8 16,0 5-4-16,0 4 1 0,-4-2 2 15,6 0-3-15,2 2-1 0,1-5 0 16,2 2 0-16,7-3 0 0,3 2 0 16,-2-5 0-16,2 0 2 15,1 0-2-15,-2-5 4 0,-2 2-3 16,-2 2 13-16,1 1 22 0,0 0-18 16,-2 0-13-16,0 1-4 0,-1 5 0 15,-3 4-1-15,0-5 0 0,0 1 2 16,0-5-2-16,0 0 3 15,-3-1 2-15,0 0 8 0,-1 0 13 16,1 0-9-16,-5-5-9 0,4-1-3 16,-1 0-4-16,1 2 0 15,1-1 0-15,0 2-2 0,2 2-49 0,-1 1-61 16,1 0-112-16,-4 0-161 16</inkml:trace>
  <inkml:trace contextRef="#ctx0" brushRef="#br0" timeOffset="76482.2864">11587 8866 381 0,'0'0'0'0,"0"0"-15"16,0 0 46-16,0 0 74 0,0 0-6 15,0 0-1-15,0 0-5 0,-4-92-8 16,9 83-14-16,-1 1-10 0,4 2-31 15,1 4-15-15,1 0-7 0,5 2-2 16,0 0 1-16,6 0 7 0,3 2 14 16,6 0 1-16,4 4-4 15,3 0-5-15,8 3-4 0,6 0-1 16,1-3-1-16,5 0-5 0,-2-2-5 16,-1 2-1-16,-3-3-1 0,-6 1-2 15,-3-3 0-15,-7 0 6 16,-7 0-7-16,-9-1 2 0,-9 1 1 15,-7-1-4-15,-2 3 0 0,-1-3 1 16,-2 0-5-16,-8 0 8 0,-10-1 13 16,-9-2-12-16,-5 1-5 15,-5 1 4-15,-1 1-4 0,-3 0 4 16,-1 3-4-16,0 4 1 0,-1 1 2 16,6 0-1-16,10 0 0 0,8-2-1 15,10-1 1-15,10-2 0 0,2-1-13 16,13 1 9-16,8-1 7 0,8-2-2 15,9 0-2-15,7 0 2 0,7-3 6 16,4-4-6-16,-2 1-2 16,-3-2 2-16,-5 2 1 0,-9 1-2 15,-9 0 0-15,-10 2 3 0,-7 2-4 16,-7 1 2-16,-3 0 0 0,-2 0-1 16,0 0-13-16,-8 1 1 0,-6 1 22 15,-5-1-5-15,-3 0-2 0,1-1-3 16,3 3 0-16,2-1 3 15,5 0-3-15,5 2-1 0,3 0 0 16,3-1-8-16,0 4 9 0,1 1 0 16,5 1-4-16,2 1 3 0,-2 0-2 15,0 5 1-15,-6 0 1 16,-7 3-1-16,-10 2-2 0,-14 2-1 16,-6 1 5-16,-6 1 0 0,-4 1 5 15,-2 1-3-15,-4 1-1 0,-2-1 4 16,-2-1-3-16,0-1-3 0,-1 1 2 15,5-2 0-15,6 1-1 0,5-4 0 16,11-4 2-16,11-5-2 16,6-2 0-16,8-5 0 0,5-2 0 15,1-2-4-15,0 0-1 0,8-2 0 16,6-8 10-16,5-3-10 0,10-3-4 16,8-2 8-16,6-1-1 0,6-2 4 15,2-1 0-15,2 1-1 16,-2 2 2-16,-2 0 3 0,-2 5 0 15,-7-1 0-15,-8 5 6 0,-8 2-2 16,-9 3 1-16,-9 3 2 0,-5 2-8 16,-4 4-10-16,-13 7 10 0,-12 5 2 15,-12 1-5-15,-13 1 1 0,-6 4-1 16,-6-5-2-16,-3-1 0 16,2-2 3-16,11-5-3 0,11 0 0 15,17-3 5-15,15-5-7 0,9 1 4 16,4-2-4-16,9-3-63 0,7-6 14 15,5-3-36-15,6 1-51 0,-1 0-75 16,-6-2-117-16</inkml:trace>
  <inkml:trace contextRef="#ctx0" brushRef="#br0" timeOffset="77031.7779">11026 9080 611 0,'0'0'0'0,"0"0"4"16,0 0 20-16,0 0 33 15,0 0-23-15,0 0 12 0,0 0 6 16,0 0 2-16,0 0 1 0,-350 2-7 15,354-1-21-15,12-1-12 0,12 0-9 16,13-4 2-16,12-3 5 16,12-1 0-16,9-2-3 0,7-2-4 15,7-2-2-15,4 4-2 0,3-1-2 16,-2 0 0-16,-6 2 9 0,-7-3-5 16,-10 3 0-16,-13 1-1 0,-12 1 0 15,-12 5 8-15,-13-3-4 0,-8 4-6 16,-8 1-2-16,-6 0 0 15,-15 1 2-15,-17 4 11 0,-11 1-12 16,-10 3 0-16,-10 1 4 0,-8-1-2 16,-8 2-2-16,-7 1 0 0,-1 0 7 15,5-1-1-15,7 2-2 16,19 1-5-16,16-2 0 0,24-2 1 16,18-3 0-16,13-3-22 0,24-2 21 15,19-2-1-15,22 0 0 0,14-6 4 16,10-3-4-16,8-3-3 0,0-1 1 15,-4 0 3-15,-14 1 0 16,-22 1 2-16,-26 2 7 0,-28 0-1 16,-21 3 3-16,-25 5 6 0,-20 1-13 15,-11 3-2-15,-12 4-2 0,-3 0-128 16,-1-1 19-16,2 0-34 0,8-5-109 16,5-1-158-16</inkml:trace>
  <inkml:trace contextRef="#ctx0" brushRef="#br0" timeOffset="77920.4239">11727 6467 428 0,'0'0'0'0,"0"0"7"15,0 0 29-15,0 0 40 16,0 0-34-16,0 0-1 0,0 0 1 16,0 0-5-16,0 0-15 0,-115-71 6 15,103 68 13-15,-1 1 5 0,4-3 11 16,4 3 3-16,5-2 18 0,5-1-25 16,13-3-42-16,9 0-7 0,14-4 12 15,15 3 10-15,8-1-6 16,13 2-11-16,4 3-5 0,-2 0-2 15,-1 2-1-15,-11-1 2 0,-10 1-2 16,-14-4-1-16,-10 3 0 0,-13-4 6 16,-9 4 0-16,-8 0 25 0,-3 0 14 15,-12 2-25-15,-13-2-17 0,-8 1-2 16,-12 3-2-16,-12 0 2 16,-7 0 2-16,-9 1-3 0,-3 2 0 15,-3 1 7-15,4 5-5 0,1 0 2 16,6-1-3-16,8 4-2 15,12-4 2-15,13-2 1 0,12 2-3 0,13-7 2 16,10 1-3-16,8-2-18 16,16 0 27-16,14-3-7 0,12-3 0 15,9-1 0-15,8 1 2 0,-1-3-2 16,-2 1-1-16,-2 1 0 0,-10 3 0 16,-8 0 2-16,-12 1 0 15,-11 1-1-15,-15 1 0 0,-6-1 4 0,-14 1 10 16,-11 1-4-16,-15 0-8 15,-11 0-3-15,-14 0 2 0,-10 0 1 16,-5 0-2-16,-5 0 0 0,0 0 7 16,0 3-8-16,5-2 2 0,6 4 1 15,16-1-2-15,16 0-9 0,16-1-24 16,14-1-59-16,12 1-28 16,13 1-43-16,18 2-25 0,11-6-61 15,7 0-43-15</inkml:trace>
  <inkml:trace contextRef="#ctx0" brushRef="#br0" timeOffset="78902.2411">12152 6059 620 0,'0'0'0'0,"0"0"57"15,0 0 18-15,0 0-38 0,0 0-21 16,0 0 2-16,0 0 5 0,0 0 10 16,0 0 4-16,-330-78-11 0,306 76-1 15,7 2 0-15,6 0 5 0,8 0-2 16,3 2-16-16,9 1-21 16,10 2 18-16,5 3 19 0,12 0-15 15,6 3-5-15,7-2-6 0,4 2 3 16,-1-1 0-16,0-2 6 0,-3 1 6 15,-7-3-7-15,-3 3-6 0,-10-3 2 16,-5-1-4-16,-8-3 0 16,-7-1 10-16,-7-1 4 0,-2 0 11 15,-6 0 3-15,-8-3-10 0,-4-2-21 16,-9-6 2-16,-1 2 1 0,-6-3-2 16,-2-4 3-16,0 2-2 0,2-2-1 15,4 1 0-15,3 2 2 16,9 4-3-16,1 4 1 0,10 1 0 15,3 4 0-15,4 0-5 0,0 3-8 16,8 6 4-16,7 3 12 0,8 4-6 16,9 2 2-16,6 4 1 0,4-2 0 15,4 1 1-15,-2-4 1 0,-1 2-1 16,-1-6-2-16,-7-1 2 16,-5-2 0-16,-2-2-1 0,-7-3-10 15,-3-2 7-15,-9 0-4 0,-1-3 4 16,-7 0 3-16,-1 0 0 15,0-5 1-15,-2-1-1 0,-6-2-28 0,-3 2 23 16,-2 1 0-16,2 3-2 16,1 2 5-16,-1 0-1 0,8 0-8 15,-2 5-3-15,5 3 4 0,0 0 5 16,5 1 5-16,3 0 0 0,-1-1 0 16,1 2 12-16,1 0-4 0,1 1-6 15,-3 3 2-15,-3 2-1 0,-4-2-2 16,-10 4 4-16,-9 0-2 15,-5 3-3-15,-9 3 0 0,-6-2 6 16,-5 3-5-16,-3 0 4 0,0 0-1 16,-1 2 0-16,2-1 2 0,1 0-4 15,3-1-3-15,6-1 2 0,5-5 1 16,9-2-2-16,5-4 0 16,8-7 4-16,4-1-5 0,3-4 2 15,2-1 0-15,4-1-1 0,6-7 15 16,6-5-10-16,9-1-4 0,5-8 0 15,5-4 0-15,3 0-2 16,3-4 2-16,-1 1-1 0,0 2 0 16,2 0 0-16,-5 6 0 0,-1 4-2 15,-6 4 3-15,-10 4-1 0,-7 6 0 16,-10 3 0-16,-3 5 5 0,-12 9 5 16,-9 5 5-16,-14 5-5 0,-6 3-3 15,-7 1 0-15,-2-3-2 0,4-6-1 16,14-1 6-16,12-11 2 15,16-4-6-15,6-3-5 0,14-6 5 16,10-3-3-16,8-10 2 0,7-2-5 16,1-4 0-16,-1-1 0 0,-3 3-1 15,-7-1-9-15,-4 2-5 0,-7 1-28 16,-7 6-78-16,-4 6-57 16,-9 7-102-16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09T23:32:06.8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3109 5631 737 0,'-6'-3'0'16,"4"3"9"-16,1 0 4 16,1 0-11-16,0 0-4 0,5 2-6 15,6 2 9-15,4-2 2 0,2 1 7 16,6 0 13-16,5 0 0 0,1-1-1 16,6 0-8-16,3-2-5 0,7 5-5 15,0 0 0-15,3-1-3 0,2 4 1 16,5-1 1-16,7-1 2 15,7 0 1-15,8-1 0 0,8-2 0 16,7 0-2-16,9 2-1 0,8-5-2 16,7 1-2-16,7-1 2 0,5-3 0 15,6 2-1-15,2-4-14 16,4 2 9-16,-1-2 2 0,7 0 4 16,4 0-1-16,9-2 0 0,8-2 0 15,6-1 3-15,6-2-1 0,8 1 4 16,5 2-3-16,8-2 2 0,4 3-3 15,4 2-1-15,-2 0-1 0,1 3 0 16,3 0 0-16,-2 2 0 16,5 1 2-16,-6-3-2 0,-3 0 0 15,1 0 0-15,-5-2 2 0,3 1-3 16,-2 1 2-16,-3-3 1 0,-5 2-4 16,-6-4 2-16,-2 2 2 0,-5-1-4 15,-8 0 4-15,-8 4-2 0,-7-2 0 16,-4-3 0-16,-10 3 1 15,-2-1-1-15,-10 0 0 0,-7 0 6 16,-10 2-5-16,-9-3 0 0,-11 1 0 16,-6 4-2-16,-9-4 2 0,-5 4-1 15,-5-3 0-15,-4 2 0 0,-8 0 1 16,-2 1-2-16,-2 1 2 16,-4 1-1-16,-3 0 0 0,-3 0-1 15,-6 0 1-15,-5 0-45 0,-3 0 28 16,-4 0-7-16,-7-2-8 0,-1 2 3 15,-4-1 4-15,-3 0-13 0,-4 0-4 16,-2 1-37-16,-4-1-89 16,-5 1-225-16</inkml:trace>
  <inkml:trace contextRef="#ctx0" brushRef="#br0" timeOffset="856.3221">4523 5894 333 0,'0'0'0'16,"0"0"68"-16,0 0-1 0,0 0 1 15,0 0-5-15,0 0-25 0,0 0-5 16,0 0 6-16,0 0 3 16,-25-62 10-16,25 62-1 0,0 0-28 15,0 2-18-15,0 2-6 0,0 5 2 16,0 5 3-16,1 5 4 0,2 7 2 15,-2 4 3-15,3 6-1 0,-1 6 0 16,0 3-2-16,-3 3-5 16,0 6-2-16,-4 2-1 0,-5 2-1 15,-1 5 1-15,-1 2-2 0,-2-2 0 16,2 2 0-16,-2-2 2 0,1-2-2 16,3 0 0-16,-1-8 2 0,6-3-3 15,-1-8 1-15,4-3 0 0,1-7 0 16,0-3-5-16,6-5-57 15,-1-5-18-15,5-4-45 0,2-4-42 16,-3-7-95-16</inkml:trace>
  <inkml:trace contextRef="#ctx0" brushRef="#br0" timeOffset="1916.2879">11866 5584 517 0,'0'0'0'0,"0"0"73"0,0 0-19 15,0 0 15-15,0 0 1 0,0 0-47 16,0 0-22-16,0 0-2 16,0 0 2-16,0 52 0 0,-1-13-1 15,-3 8 6-15,2 5 0 0,-1 6-3 16,1 2-2-16,0-1 2 0,2-1-3 16,0 2 0-16,0 2 1 0,0 3-1 15,0 6 0-15,-2 0 1 0,-3 5-1 16,-2 1 0-16,1-3 0 15,-1-3 1-15,1 2-1 0,2-7 0 16,-2-2 0-16,3-1 0 0,-1-6 1 16,1-7-2-16,0-6-2 0,3-5-25 15,0-7-38-15,6-7 6 0,1-5-54 16,3-10-84-16</inkml:trace>
  <inkml:trace contextRef="#ctx0" brushRef="#br0" timeOffset="2906.7643">10917 7380 659 0,'0'0'0'0,"0"0"4"0,0 0-7 16,0 0 4-16,0 0-1 15,0 0 0-15,0 0 2 0,0 0 0 16,-25 281-2-16,19-220 0 0,0 2 34 16,1 2-16-16,-2 4-10 0,2 0-5 15,-4-1-2-15,1 0-2 0,0-1 2 16,-2-4-2-16,-1-3-1 16,4-6 3-16,3-7-2 0,4-6 0 15,7-10 1-15,12-6 0 0,7-9 0 16,8-7 21-16,10-4 11 0,12-5 0 15,7-5-1-15,8-1-6 0,9-4-7 16,8 5-12-16,5 2-6 16,0-1 0-16,3 2 0 0,-5 1-23 15,-5-2 21-15,-1 0 2 0,-4 0 0 16,-3-1-9-16,-3-2 4 0,-4 1-7 16,-2 1 1-16,-6-3 0 0,-5 0-2 15,-8 0 9-15,-7 0 5 0,-4-1-1 16,-5-2 0-16,-5 4 39 15,-1-1-24-15,-7 1-11 0,-3 0-2 16,-4 5-3-16,-2-4 2 0,-5 1-2 16,-5-2-9-16,-2-3 12 0,0-4-3 15,-1-1 2-15,0-4 2 16,-2-3-2-16,1-4 1 0,0-4 1 16,2-4-1-16,0-4-3 0,0-5 2 15,0-3-1-15,-3-4 0 0,3-1 0 16,-1-2 0-16,0 1 0 0,1-2 0 15,-1 0 0-15,0 0 0 0,0 2 1 16,-3-1 1-16,2 3 0 16,-1-1 7-16,-1 0-2 0,0 5 3 15,-1 0-3-15,3-1-3 0,-2 4-3 16,2-1 4-16,2 2-4 0,0 3-2 16,-5-1 2-16,1 5 2 0,-4 4-3 15,-6 6 0-15,-2 3 5 16,-6 6 7-16,-3 3 2 0,-6 5-1 15,-6 2 2-15,-5 4 5 0,-7 1-9 16,-3 0-8-16,-10 2-1 0,-8 5-1 16,-3-1-1-16,-7 5 0 0,0 1 0 15,-3 3 0-15,7 6-125 0,0 4-54 16,-1 3-186-16</inkml:trace>
  <inkml:trace contextRef="#ctx0" brushRef="#br0" timeOffset="4044.1458">10822 10870 477 0,'0'0'0'16,"0"0"1"-16,0 0-1 0,0 0 3 15,0 0-2-15,0 0-1 0,0 0 0 16,0 0 2-16,0 0 4 0,-62 487 0 16,52-436 8-16,0-3 1 15,-1-3-3-15,3 0-3 0,3 2-5 0,-1-7-2 16,4 2 3-16,2-7 7 15,0-3 6-15,8-5-5 0,6-5-6 16,7-4-2-16,6-3-3 0,6-5 2 16,9-4 13-16,6-5 11 0,9-1 6 15,7 0 2-15,8-2-21 16,8-3-11-16,4 0-5 0,0 0-4 16,-1-3-27-16,1 0-6 0,-3 0 13 15,-3-1 3-15,-4 1 2 0,-4 0 15 16,-8 3 5-16,-3 2 0 0,-8 0-2 15,-7 3 2-15,-5 0 0 0,-5-2 3 16,-2-1 9-16,-2 0 5 16,-5-2 2-16,-1-2-4 0,-3 0-6 15,-4-4-2-15,-1 3-4 0,-5-3-1 16,-4 0 5-16,-3-1 6 0,-2-1 15 16,-1 0-1-16,1-3-9 0,1-5-2 15,-1-2-7-15,1-3-1 16,1-3-4-16,-4-6-3 0,3-3 0 15,0-4-1-15,-2-2 0 0,0 0 1 16,2 1-1-16,-3 3-6 0,0 2 1 16,0 4 3-16,-4-2 4 0,-6 5 1 15,-1 2 10-15,-1 2 4 0,-3 2-2 16,-1 5 3-16,-3-3 1 16,-2 1 0-16,2-1-9 0,-4-1-4 15,2-2-1-15,-3-1 2 0,-3 2 1 16,-3 2-6-16,-5 2-1 0,-7-1 1 15,-7 5 0-15,-6 0-2 16,-6 2 0-16,-2 5 0 0,-4 1 1 16,-2 3 0-16,3 2-1 0,3 2 0 15,2 2-1-15,4 0 1 0,5-1-60 16,-1 0-23-16,3-4-87 0,3 2-221 16</inkml:trace>
  <inkml:trace contextRef="#ctx0" brushRef="#br0" timeOffset="5861.0475">3183 7079 463 0,'0'0'0'0,"0"0"85"0,0 0-16 16,0 0-16-16,0 0-22 15,0 0-5-15,0 0-8 0,0 0-13 16,0 0-5-16,16 5 0 0,-14 20 11 15,-1 8-7-15,1 9-1 0,-2 6 0 16,-2 8-2-16,-8 5-1 16,-4 1 0-16,-1 4 3 0,-4-3-3 15,0-1 0-15,3-1 2 0,0-4-2 16,3 1 1-16,3-1-1 0,-1 1-1 16,5 0 1-16,2-2-2 0,2-2 1 15,1-4-1-15,1-7-4 0,0-3 3 16,7-6 0-16,7-7 3 15,6-7 0-15,8-4-1 0,7-8 1 16,7-6-3-16,9-2 4 0,6 0-1 16,1 0 0-16,9 0 4 0,0 0-4 15,3 5 0-15,1 3-1 0,3 2 1 16,-2 1 0-16,3-2 0 16,1-2 13-16,4-3-6 0,4-4-5 15,6-4-2-15,4-8 0 0,4-5 0 16,6-4 2-16,4-1-3 0,-4-2 2 15,-1 0 2-15,-10 3-3 0,-4 4 0 16,-8 3 0-16,-6 9 0 16,-7 3 1-16,-11 2-1 0,-8 2 0 15,-5 2 6-15,-8 3 3 0,-2 0 4 16,-6-2-3-16,-5-2-3 0,-8-2 6 16,-3-1 3-16,-4 0-6 0,-6 0-3 15,-2 0 10-15,0-7 16 0,-7-2-21 16,-2-2-8-16,-3-6-4 15,-1 0 0-15,4-7 0 0,-2-3 0 16,3-2 0-16,-1-5-1 0,4-4 1 16,4 1 0-16,-4-10 0 0,5 1 1 15,2-5-1-15,4-4-1 16,4-2 1-16,0 0 0 0,-3-2 0 16,2 4 0-16,2 1 0 0,-3 1 0 15,-1 3 3-15,2 3 0 0,-1 4 1 16,-5-2 0-16,2 5 3 0,-4 4-1 15,-1 2 0-15,0 4 2 0,-4 4-2 16,-1 1-3-16,-6 2-3 16,-3 4 0-16,-5 0 3 0,-4 2-4 15,-5 1 2-15,-4 3 2 0,-6 1-3 16,-3 0 0-16,-10 9 7 16,-4 1 0-16,-9 2 9 0,-11 4 4 0,-5 4-11 15,-11 7-4-15,-8 6-5 0,-4 4 0 16,-10 2-2-16,-1 6-21 15,-9 4-30-15,1 1-17 0,6 3-73 16,3 2-69-16,10 2-24 0</inkml:trace>
  <inkml:trace contextRef="#ctx0" brushRef="#br0" timeOffset="6927.3247">3416 9365 417 0,'0'0'0'0,"0"0"-23"16,0 0 3-16,0 0-1 16,0 0-3-16,0 0 16 0,0 0-3 15,0 0-8-15,0 0 16 0,-3 11 4 16,0-8 3-16,-1-1 15 0,2-1 10 15,-1-1 11-15,0 0 22 16,2 0-12-16,-2 0-9 0,2 0 8 16,1-1-14-16,0-4-20 0,0 3-11 15,0-4-1-15,0 1-1 0,1-1 0 16,-1 3 7-16,1-2 0 0,0 2 6 16,0 0-4-16,1 0-3 15,3 1 1-15,2-4 10 0,4 0 9 16,4 0 2-16,2-2-6 0,4 0 1 15,4-2-1-15,3 0-6 0,-3 0-7 16,1 6-5-16,-3 2-4 0,-3 2-1 16,-6 3 0-16,-6 4 0 0,-4 1 0 15,0 0 2-15,-4 2 3 0,-5 1 3 16,-3 3-3-16,-7 4-1 16,-4 6-3-16,-3 1 0 0,-3 9-1 15,-1 5-1-15,0 7 0 0,-1 6 0 16,3 2-1-16,5 0-1 0,4-4 4 15,11-8-2-15,5-6 0 0,14-11-6 16,11-13 0-16,1-6-20 16,5-6 7-16,1-13 15 0,2-7 5 15,7-11 14-15,-3-4-2 0,8-9-6 16,2-8 0-16,-1-3-4 0,2-8 7 16,2-2 1-16,2 0 0 15,-3 2 0-15,3 7 1 0,-6 10-3 0,-9 14-3 16,-12 15 7-16,-8 17 1 15,-14 12-8-15,-1 21 23 0,-4 9 15 16,0 10-8-16,0 5-21 0,0 4-13 16,0-4-2-16,0-5 0 0,3-4 3 15,2-11-5-15,6-6 1 16,6-6 1-16,1-2-85 0,3-1-44 16,3-1-124-16,-1-2-285 0</inkml:trace>
  <inkml:trace contextRef="#ctx0" brushRef="#br0" timeOffset="8050.1716">11710 12416 448 0,'0'0'0'0,"0"0"43"0,0 0 30 15,0 0-5-15,0 0-35 16,0 0-20-16,0 0-10 0,0 0 0 16,0 0 1-16,-13-14 6 15,13 14 6-15,0 6-10 0,2 4-4 0,3 8 9 16,6 8 17-16,5 6 6 16,-1 5 0-16,3 4 10 0,0 3-17 15,-4 1-12-15,2-2-7 0,-3-3-5 16,-1-1-3-16,-1-7 0 0,-1-6 0 15,-2-3 3-15,3-10-3 16,-2-7-14-16,4-6 11 0,5-13 2 16,5-14 2-16,11-19 21 0,6-12-21 15,10-15 3-15,8-6 0 0,5-3 16 16,2 4 16-16,-2 8-5 0,-7 12-49 16,-13 15-196-16,-13 8-313 0</inkml:trace>
  <inkml:trace contextRef="#ctx0" brushRef="#br0" timeOffset="11915.1713">11386 7685 366 0,'0'0'0'16,"0"0"2"-16,0 0-1 0,0 0 1 16,0 0-1-16,0 0 0 0,0 0-1 15,0 0 0-15,0 0 25 0,-55 8 8 16,49-2 14-16,1 0-19 16,0 0-16-16,2 5 5 0,1-3-5 15,1 0-8-15,1-2 2 0,5 6 0 16,2-3 4-16,3 1-2 0,0 3 3 15,3-2 0-15,-1-1 5 16,1 1 7-16,0 1 6 0,-3 0-7 0,0 1 6 16,-2-2-1-16,-3 1-17 15,-3-4-5-15,-2 1 0 0,0 0 3 16,0-2 6-16,0-2-3 0,-1-1 2 16,-4-1-5-16,-2-2-3 15,-3-1 1-15,-2 0 5 0,-6-2 7 0,2 0 0 16,-4 2 9-16,-3-4-9 15,4 4-11-15,-3 0 0 0,0 0-4 16,6 0-3-16,-3 4 0 0,2 0 1 16,0-1-1-16,5 0 0 0,1 1 0 15,2-1 0-15,5-1-53 0,2 1-80 16,1-2-81-16,1-1-14 16</inkml:trace>
  <inkml:trace contextRef="#ctx0" brushRef="#br0" timeOffset="12297.9349">11598 7769 420 0,'0'0'0'15,"0"0"63"-15,0 0 20 0,0 0-16 16,0 0-38-16,0 0 0 15,0 0 18-15,0 0-4 0,-29 9-14 16,21-3-6-16,0 1-7 0,0-1-10 16,-2 7-6-16,-1-1 0 0,3-2 3 15,-2 2-3-15,0-1 0 0,2 0 2 16,2 2-2-16,2-4 0 16,1 2 1-16,1-3-1 0,2 1-1 15,0 0 1-15,3-2 0 0,4-1 5 16,0 3 4-16,4-3 4 0,3 2 0 15,0 0-7-15,1-3-6 0,-2 3 0 16,4-2 4-16,-3 0-5 16,1 0-11-16,-1-3-16 0,2-2-24 15,-3-1 1-15,-1 0-9 0,-2-3-77 16,-2-4-64-16,-3-1-116 0</inkml:trace>
  <inkml:trace contextRef="#ctx0" brushRef="#br0" timeOffset="12473.2303">11629 7863 587 0,'0'0'0'0,"0"0"57"16,0 0-28-16,0 0-19 0,0 0-7 15,0 0-2-15,0 0-1 0,0 0 0 16,0 0 1-16,-76 78-1 0,75-70-53 15,1-5-77-15,0-2-86 0</inkml:trace>
  <inkml:trace contextRef="#ctx0" brushRef="#br0" timeOffset="12793.3738">11762 7843 527 0,'0'0'0'0,"0"0"-10"0,0 0 11 16,0 0 28-16,0 0 0 0,0 0 2 15,0 0 2-15,0 0-11 0,0 0 1 16,26 110 8-16,-26-102-2 16,0 1 2-16,0-5 12 0,0-2-13 15,0 1-9-15,0-2-1 0,-3-1-7 16,1 0 1-16,-2-2-4 0,-2-6 0 15,5-1 1-15,1-5 7 0,0-2 4 16,10-2 1-16,1-2 6 16,3 1 3-16,4 2 4 0,-2 1-19 15,4 4-15-15,-2 5-4 0,-3 2-84 16,0 2 7-16,-1 3-55 0,0 0-107 16,-3-1-31-16</inkml:trace>
  <inkml:trace contextRef="#ctx0" brushRef="#br0" timeOffset="13167.8372">12078 7760 359 0,'0'0'0'0,"0"0"132"16,0 0-41-16,0 0-33 0,0 0-11 15,0 0-10-15,0 0-19 0,0 0-7 16,0 0-5-16,32 122-5 0,-27-113-2 16,0-1 2-16,-2-6 2 0,-2 0-2 15,3-2 2-15,0 0 0 0,-1-2 5 16,2-6 8-16,-1-3-4 15,2-2-4-15,4 2 4 0,-2 0-7 16,7 2-4-16,-4 2 0 0,-3 4-2 16,2 0-24-16,-2 2-29 0,-1 1-13 15,-1 0-46-15,1 0-16 0,0 0-74 16</inkml:trace>
  <inkml:trace contextRef="#ctx0" brushRef="#br0" timeOffset="13398.8173">12364 7769 511 0,'0'0'0'16,"0"0"85"-16,0 0-42 16,0 0-16-16,0 0-9 0,0 0 10 15,0 0-3-15,0 0-14 0,0 0-10 16,-82 25 0-16,72-16 0 0,-3-1-2 16,6 3 2-16,0-3 5 0,3 1 1 15,4 1 1-15,0-1-2 0,7 4 6 16,0-2 11-16,5 4 5 15,0-3-7-15,0-1-6 0,2 1-9 16,-3-2-7-16,2-1-6 0,1-3-34 16,-2-2-57-16,1-1-23 0,-2-3-23 15,1 0-23-15,1-6-123 0</inkml:trace>
  <inkml:trace contextRef="#ctx0" brushRef="#br0" timeOffset="13750.19">12371 7828 335 0,'0'0'0'0,"0"0"85"0,0 0-40 16,0 0-30-16,0 0-10 0,0 0-6 15,0 0 1-15,0 0 0 0,0 0 10 16,58 54 19-16,-42-50 39 15,2 0 7-15,0 3-16 0,-2-1 6 16,-2 4-19-16,-2-1-16 0,-6 3-11 16,-3 1 2-16,-1-3 3 0,-2 3-6 15,0-3 3-15,-4-2-10 0,-2 3-7 16,-2-5-4-16,3-2 0 16,0-4 0-16,0 0-27 0,3-8 2 15,0-7-22-15,2 1-1 0,8-6 31 16,4 3 12-16,3 2 10 0,-2-2 13 15,3 5 0-15,0-1-12 0,0 0-3 16,0 1-5-16,1 1-74 16,-3-2-134-16,-7 6-261 0</inkml:trace>
  <inkml:trace contextRef="#ctx0" brushRef="#br0" timeOffset="14546.5133">3675 7694 571 0,'0'0'0'16,"0"0"100"-16,0 0-34 0,0 0 9 15,0 0-36-15,0 0-15 0,0 0-1 16,0 0 0-16,0 0-3 0,-76-26-10 16,62 32-7-16,2 4-1 15,1-2-1-15,-1 3-2 0,2 3 2 16,-1 5 0-16,1 4-2 0,4 8 2 15,2 3 1-15,4 0 0 0,2 1 1 16,6-4-1-16,6-4-2 16,0-6 0-16,6-5 2 0,-1-5-2 15,2-7-2-15,0-4-10 0,-3-2-21 16,1-6-29-16,-1-3-74 0,-4-4-57 16,-2 0 9-16</inkml:trace>
  <inkml:trace contextRef="#ctx0" brushRef="#br0" timeOffset="15025.7794">3823 7388 667 0,'0'0'0'16,"0"0"122"-16,0 0-16 0,0 0-62 15,0 0-32-15,0 0-5 0,0 0 6 16,0 0 6-16,-12 144 9 0,17-98-7 15,1 0-6-15,-3-2-8 0,3-1-2 16,-2 0-3-16,-2-7-2 16,2-4 0-16,1-4 3 0,-1-3-3 15,3-6 0-15,-1 0 0 0,3-10 0 16,0 1 1-16,0-6-2 0,1-1-37 16,-2-3 8-16,3 0-1 0,0-8-6 15,0-7 5-15,0-1 9 16,2-2 6-16,0 2 10 0,-1 4 5 15,-4 2 2-15,-1 5 0 0,-2 2 32 16,-1 3 4-16,0 2-2 0,2 7 11 16,-4 5 3-16,0 5-33 0,-1 2-9 15,-1 3-6-15,0-2 0 16,0-2 3-16,1-5-3 0,1-6 0 16,2-3-2-16,1-4-43 0,3-2-6 15,2-11 7-15,-3-3-25 0,1-8-55 16,1-2 11-16,-3-5-21 0,-1-2 54 15,-3 2 43-15,0 3 24 0,-2 1 21 16,0 6 28-16,-1 7 55 16,-2 5 9-16,2 6-25 0,0 1-50 15,-2 1-26-15,2 4-40 0,1 3-94 16,0 0-85-16</inkml:trace>
  <inkml:trace contextRef="#ctx0" brushRef="#br0" timeOffset="15309.2465">4261 7754 627 0,'0'0'0'16,"0"0"167"-16,0 0-67 0,0 0-46 16,0 0-18-16,0 0-10 0,0 0-4 15,0 0-7-15,0 0 1 0,-17-37-2 16,7 37-8-16,-1 1-3 16,1 6-3-16,-2 4 0 0,-1 2 0 15,1 1 1-15,-1 5-1 0,2-1-1 16,5 2 0-16,4 2-1 0,2-3 1 15,4 1-1-15,3-2-1 0,3-2 4 16,5 1-2-16,1-2-1 16,2-1 1-16,0-1-14 0,3-1-36 15,-1-1 10-15,-3-3-28 0,2-3-32 16,-6-2 1-16,3 0 30 0,-2-3-45 16,-2-6 1-16,-5-1-76 0</inkml:trace>
  <inkml:trace contextRef="#ctx0" brushRef="#br0" timeOffset="15695.0686">4366 7847 476 0,'0'0'0'16,"0"0"175"-16,0 0-111 0,0 0-4 15,0 0-10-15,0 0-29 0,0 0-17 16,0 0-5-16,0 0 2 16,-111 18 1-16,109-9 13 0,2-2-6 15,2-2-8-15,6 0 0 0,4-3-2 16,0-2-4-16,9 0 1 0,-4-2 8 15,4-1-3-15,-1 1-1 16,-3 2 0-16,0 0 21 0,-6 5 12 0,0 4 6 16,-5 0 6-16,0 4-16 15,-6-1-16-15,0-1-6 0,-3-1-3 16,-5 2 8-16,-1-5-2 0,5-2-6 16,-3-3 0-16,3-2-2 0,0-2 3 15,2-7-5-15,2-3 0 16,0 1-40-16,0-1 32 0,4 5 6 15,-1 1 4-15,0 6 13 0,4 0 1 16,1 0-13-16,2 4 7 0,0 2 1 16,0 6-7-16,2-2-1 0,0 0-2 15,-2-2-2-15,0-1-4 16,-2-5-4-16,-1-2-6 0,4-7 4 16,-2-6-11-16,2-3-48 0,-1-4-21 15,1-2-83-15,-2-3-54 0,1-6 39 16</inkml:trace>
  <inkml:trace contextRef="#ctx0" brushRef="#br0" timeOffset="15927.1472">4688 7367 756 0,'0'0'0'16,"0"0"45"-16,0 0-2 15,0 0-6-15,0 0-8 0,0 0 9 16,0 0 27-16,0 0 9 0,0 0-17 15,18 301-18-15,-5-261-26 0,5-1-11 16,-2-1-2-16,3-3 0 0,-5-2-23 16,-1-4 0-16,-3-1 5 0,-3-4-20 15,-2-8-10-15,-2-8 18 0,0-2 3 16,-2-6-39-16,1-6-20 16,-2-5-71-16,0-10-285 0</inkml:trace>
  <inkml:trace contextRef="#ctx0" brushRef="#br0" timeOffset="16051.7544">4633 7707 916 0,'0'0'0'0,"0"0"-61"15,0 0 68-15,0 0 15 0,0 0-10 16,0 0-9-16,0 0-2 0,0 0-2 16,0 0-15-16,400-69-238 0</inkml:trace>
  <inkml:trace contextRef="#ctx0" brushRef="#br0" timeOffset="18549.8195">3247 7204 547 0,'0'0'0'16,"0"0"11"-16,0 0 19 0,0 0 2 15,0 0 0-15,0 0-14 0,0 0-5 16,0 0 4-16,-25-20 1 16,25 20 0-16,0-3 20 0,7-2-14 15,7 1-21-15,3 0 1 0,2 1 7 16,8 1 10-16,2 0 10 0,9 2 10 15,6 0-6-15,10 0-2 0,6-1-12 16,7-5-7-16,5 1-1 16,3-4-4-16,0-2-7 0,-5 1 1 15,-4-4-1-15,-5 3 0 0,-6 2-2 16,-7 2 0-16,-6 5 1 0,-5 2-1 16,-5 8-144-16,-3 0-105 0</inkml:trace>
  <inkml:trace contextRef="#ctx0" brushRef="#br0" timeOffset="20880.2622">11152 10790 322 0,'0'0'0'0,"0"0"-4"0,0 0 9 15,0 0 7-15,0 0 12 0,0 0-5 16,0 0 14-16,0 0 12 0,-55-12-10 15,51 12-11-15,2 0 15 16,1-2 4-16,-1 2-12 0,2 0-19 16,0 0-3-16,0 0 8 0,0 0 13 15,-1 0 19-15,1 0 2 0,0 0-6 16,5 0-3-16,8 0-15 0,8-2 17 16,8-4-11-16,6-5-7 0,5 0 5 15,5-1-8-15,2-3-4 0,-1 2-3 16,-7 1-7-16,-8 2-6 15,-6 4-5-15,-11 4-2 0,-6 2-11 16,-4 2-33-16,-4 8-16 0,0 5-32 16,-4 0-203-16</inkml:trace>
  <inkml:trace contextRef="#ctx0" brushRef="#br0" timeOffset="32716.842">12556 5516 111 0,'0'0'0'0,"0"0"-23"16,0 0 8-16,0 0 0 0,0 0-18 15,0 0 41-15,0 0 35 0,0 0 17 16,6-10-30-16,-4 10-14 0,-2 0 6 16,0 0 19-16,0 0 16 0,0 0 26 15,0 0-13-15,-1 0-13 0,0 0-3 16,0 0-35-16,0 0-4 15,1 0 11-15,0 0-6 0,0 0-4 16,0 0-1-16,1 0-10 0,4 0 4 16,1-2 0-16,2 1-7 0,3 1-1 15,-4-2-2-15,1 2 2 0,0-1 5 16,-2-1-1-16,3-1-2 16,2 0-2-16,4 3 3 0,4 0 12 15,2 0 14-15,3 3-20 0,2-3 0 16,2 0 6-16,1 3 2 0,2-3 8 15,0 3-2-15,1 0-18 0,0 0-2 16,0 1-3-16,-1 2 0 16,0-6 0-16,-3 3 0 0,-1-3 0 15,-5 0 2-15,-1 0-3 0,-1-3 0 16,-3-1 0-16,-1 2 4 0,-1 2-4 16,-3-2 0-16,-1 2 2 0,0 0-3 15,1 0 0-15,0 0-11 0,-1 0-14 16,0 0-1-16,0-2-4 15,-4 1-2-15,1 0 5 0,-1 1-3 16,-5 0-8-16,-1 0 21 0,-1 0 11 16,1 0-8-16,-1 0-19 0,0 0-36 15,0 2-4-15,0-2 3 0,0 2 4 16,0-2 18-16,-1 0 20 16,1 0-2-16,0 0-32 0,0 0 33 15,0 0 52-15,0 0 20 0,0 0-28 16,-1 0-15-16,0 1-31 0,-5 0-122 15</inkml:trace>
  <inkml:trace contextRef="#ctx0" brushRef="#br0" timeOffset="34915.3735">3151 6382 470 0,'0'0'0'16,"0"0"8"-16,-2 0-2 0,2 0 1 15,2 0-9-15,3 0 0 0,6 0 4 16,-1 0 28-16,3 0-7 0,0 0 13 15,-3 0 16-15,2 0-2 0,0 0-14 16,-1 2-9-16,2 0-9 16,-2 3 4-16,0 1-1 0,4-4-5 15,2 3 0-15,3 0-5 0,3-1 3 16,1-2 1-16,3-1-4 0,0-1 0 16,-1 0 1-16,4 3-2 0,-2 2-1 15,2 5-1-15,-6-2-4 0,-1 3-1 16,-2-1 3-16,1 3-3 15,-4-1-1-15,1 3 2 0,0-5-3 16,-2-1-1-16,0 0 0 0,0 1 3 16,1-1-3-16,1 0 0 0,2 0 2 15,-2 1-2-15,5-2 0 0,-2 6 0 16,-1-1-1-16,-1-1 2 16,-1 3-1-16,-2-5 0 0,1 4 2 15,-2-2-2-15,-1-2-1 0,1-1 1 16,-1-1 2-16,-3-2-2 0,0-2-1 15,-1 2 1-15,0 0 0 0,2 3 0 16,0-1 0-16,-2-1 0 16,4 4 0-16,-4-2 0 0,2 4-1 15,-2-3 2-15,-4-1 0 0,1-1-1 16,-4-6 0-16,0 2 3 0,-2-2 0 16,-2-2 4-16,1 0-5 0,1 0-1 15,3 0 3-15,-2 0-2 0,0 0-2 16,-1 0 0-16,-2-1 4 15,0 0-4-15,0 1 8 0,0-2-7 16,0 2 0-16,0 0 2 0,0 0-4 16,0 0-3-16,0 0-15 0,4 0-29 15,0 0-31-15,0-4-64 16,-3 1-82-16</inkml:trace>
  <inkml:trace contextRef="#ctx0" brushRef="#br0" timeOffset="35313.4641">4014 6803 346 0,'0'0'0'0,"0"0"97"0,0 0-33 16,0 0-5-16,0 0-1 0,0 0-2 15,0 0 4-15,0 0-11 0,0 0 3 16,95 25 3-16,-85-25-13 16,-1-2-14-16,-4-2-3 0,2 1 2 15,1-3-8-15,-4-1-4 0,5-3-3 16,-4-2-4-16,3-5-2 0,-5-2 2 15,0-3 0-15,0-1 6 0,-3 1 5 16,0 0 2-16,-7 1-3 16,-5 0 4-16,2 1-4 0,-3 2-5 15,2 4-3-15,0 2-3 0,2 5-4 16,4 1-1-16,2 2-2 0,3 4 0 16,0 0-107-16,0 4 14 0,0 5-102 15,-3-1-120-15</inkml:trace>
  <inkml:trace contextRef="#ctx0" brushRef="#br0" timeOffset="39214.7536">6038 6936 308 0,'0'0'0'16,"0"0"31"-16,0 0 28 16,0 0-20-16,0 0 3 0,0 0 10 15,0 0-10-15,0 0 2 0,-3-70 17 16,3 70-4-16,0 0 2 0,0 4-33 16,-3 6-10-16,2 6 14 15,0 3 3-15,1 8-17 0,0 3-6 0,0 3 0 16,0 2-4-16,0-1-3 15,1-1-2-15,0 1 1 0,0-1-1 16,-1-3 1-16,0-1-2 0,0-1 0 16,-1-4 1-16,0 1-1 0,1-3 1 15,0-2-1-15,2-3 0 16,2-1 1-16,-3-2-1 0,1-6-19 16,1 0-11-16,0-5-27 0,0 0 10 15,-1-3-1-15,-2-3-13 0,0-6-42 16,0-3-72-16</inkml:trace>
  <inkml:trace contextRef="#ctx0" brushRef="#br0" timeOffset="39767.438">5916 7135 481 0,'0'0'0'0,"0"0"93"15,0 0-1-15,0 0-14 16,0 0-12-16,0 0-11 0,0 0-8 15,0 0-8-15,0 0-16 0,173 28-11 16,-151-24-1-16,1-2-2 0,-2 1-5 16,-4-3-2-16,-3 0-1 0,-4 0 0 15,1 0 0-15,-4-3 2 0,0 1-1 16,-1-2 0-16,-3 2 1 16,-2 1-1-16,0 0 2 0,-1 1 5 15,0 0 18-15,0 0-2 0,0 0-12 16,-3 4-11-16,-3 2-3 0,1 1 1 15,-1 2 0-15,3 0 0 16,-2 1-1-16,1-1 1 0,1 3 0 16,2-1-1-16,1 2 1 0,0-1-2 15,0-4 2-15,0 2 0 0,0-5-5 16,0 1 5-16,2-2 0 0,1-1-6 16,4-3 5-16,-3 0-3 15,-2 0 5-15,4 0 0 0,-2-1-2 0,4-3 1 16,1-2 1-16,-2-1 1 15,2-1-2-15,0-2 0 0,0-2 2 16,-3-1-2-16,3 4 0 0,1 1 2 16,-4 0-2-16,0 6 0 0,-4-4 2 15,-1 4-2-15,2 0 0 0,-3 2 0 16,3 0-5-16,0 1 4 16,-2 5 2-16,6-2 10 0,-4 2-5 15,0-2-1-15,4 1 2 0,-3 0 2 16,3-4-1-16,2 0-1 0,0-1-2 15,-2-1-4-15,1-1-1 0,0-2 0 16,-4 3-69-16,1-1-25 16,0-3-43-16,-1 4-54 0,0-4-94 15</inkml:trace>
  <inkml:trace contextRef="#ctx0" brushRef="#br0" timeOffset="40499.3658">6468 7117 330 0,'0'0'0'16,"0"0"18"-16,0 0 27 0,0 0-7 15,0 0-7-15,0 0-6 0,0 0-4 16,0 0 10-16,-1 2 7 0,1 0-13 15,0-2 0-15,0 0 22 0,0 0 4 16,0 0-6-16,0 0-8 0,0 0-12 16,0 0-1-16,0 0-10 15,0 0-1-15,0 0 6 0,0 0 13 16,0 0-4-16,-2 0-6 0,2 0-3 16,0 0-8-16,0 0-6 0,0 1-7 15,0 2 2-15,0 4 0 0,0 1-5 16,0 1 7-16,0 1-2 0,0 2 0 15,2-1 0-15,-2-1 7 16,0 7 0-16,0-4 5 0,0 1 3 16,0 2-3-16,-2-1-3 15,-1 1-7-15,2-2-2 0,1 2 0 0,0-1 3 16,-1-7-4-16,0 3 2 16,1-5 0-16,0 1-1 0,0-1 0 15,0-3 1-15,-2 2-1 0,0 0 0 16,0-1 1-16,-2 1-1 0,2-1 0 15,0 3 1-15,-2-7-1 0,2 0 0 16,2 0 3-16,-1 0 2 16,1 0 3-16,0-7-7 0,0 1-2 15,0 1 2-15,0-1-1 0,3-1 0 16,-3 2 0-16,1-2 2 0,-1 1-2 16,0-5 0-16,0 1 1 0,2-3-1 15,1 0 0-15,0-4 0 0,4 3 0 16,-2-2 0-16,3 1 0 15,1-1 0-15,1 0-1 0,-1 2 1 16,-1 4 0-16,-1 1 0 0,-1 4 14 16,0 3-2-16,1 2-7 0,-1 7-4 15,3 5 2-15,-3 4 3 0,-3 2-4 16,1 2 0-16,-1-1 2 16,0 1-1-16,0-4-2 0,0 0 2 15,-1-1-2-15,2-7-2 0,0-2 2 16,-1 2 1-16,-1-5-3 0,3-1 2 15,-1-2-2-15,2 0-43 0,0 0-20 16,1-1-38-16,0-3-90 16,2-4-75-16,0 2-29 0</inkml:trace>
  <inkml:trace contextRef="#ctx0" brushRef="#br0" timeOffset="41365.7995">6956 6864 109 0,'0'0'0'16,"0"0"85"-16,0 0-39 0,0 0-20 16,0 0 1-16,0 0 19 0,0 0 2 15,0 0-6-15,0 0 4 0,10-45 16 16,-10 43-4-16,0 2-16 0,0 0-3 16,-1 2-18-16,-1 4-4 15,-2 3-3-15,1 4-4 0,-1 7 4 16,-1 5-3-16,-3 6 6 0,0 5-2 15,-1 4 0-15,-2 1 6 16,2 3 2-16,1 0-7 0,1 0-6 16,-5-5-7-16,3 0-2 0,-2-3 0 15,1-2 1-15,0-2-1 0,1-3-1 16,-1-1 0-16,2-1 3 0,-2-2-3 16,0-3 4-16,4-3-3 0,-1-5-1 15,4-2 0-15,-1-8 0 0,3 2-29 16,1-3-24-16,0-3-12 15,0 0-24-15,5-7 22 0,-1 0-32 16,2-4-44-16,-1 0-76 0</inkml:trace>
  <inkml:trace contextRef="#ctx0" brushRef="#br0" timeOffset="42645.5765">6966 7211 392 0,'0'0'0'0,"0"0"65"0,0 0 13 16,0 0-32-16,0 0-10 0,0 0 10 16,0 0-8-16,0 0-4 0,-16 102 7 15,14-95-8-15,1 4-8 0,-2-6-5 16,3 3-12-16,0 0-7 15,-1-2 0-15,1 3 1 0,-2-5 0 16,0 0 0-16,-1 0 9 0,3-1-1 16,-1 0 0-16,0-3 0 0,1 3-5 15,-1-1-1-15,1 1-1 0,0 0-2 16,0 0-1-16,0-3 0 16,0 1 2-16,0 2-2 0,0-2 0 15,0 2 4-15,-1 0-5 0,-1 2 2 16,-3 1 1-16,5 2-3 0,-3 1 2 15,2 0-1-15,0 0 0 0,1 1 0 16,0-2 0-16,0-2 0 16,0-1 0-16,0-2 0 0,0-2 2 15,2 2 0-15,0-3 1 0,-2 1-2 16,1 0 2-16,-1-1 0 0,0 0 1 16,0 0 1-16,0 0-2 0,0 0-3 15,0 0 0-15,0 0 3 16,0-2-2-16,1 2 1 0,-1-3-1 15,0 0-1-15,3 2 0 0,-1-2 4 16,-1 0-1-16,1-1 1 0,0 3-3 16,-2-1-2-16,1 0 2 0,1 2 0 15,-2-1-1-15,1 1-1 16,-1-2 1-16,1 1 0 0,1-1 0 16,2-1 1-16,0 2 0 0,0-1 3 15,0 0-3-15,-2 2 0 0,0-2 3 16,0 1-3-16,-1 1-1 0,-1 0 0 15,1 0 6-15,-1 0-4 16,0 0 5-16,0 0 1 0,0 0-1 16,0 0-2-16,0 0-5 0,-1 0 0 15,-2 0-15-15,1-2-17 0,0 2-19 16,2 0 12-16,-2-1 12 0,0 0 8 16,1 1 13-16,1-2 0 0,-3 2-4 15,3 0 3-15,-1 0 1 0,-1 0 3 16,1 0 5-16,-2 0-2 15,2 0 0-15,-2 0 0 0,0 0 0 16,2 0 0-16,-1 0 0 0,1 0 2 16,-1-2 3-16,0-1 7 0,2 0 2 15,-3 2 3-15,3-3-4 16,0-1 5-16,0 0-4 0,0-1 1 16,0 1-6-16,0-1-3 0,0 2 0 15,-1-3 2-15,0 1 5 0,0 1 5 16,1 2-8-16,0 0-2 0,0-1-2 15,0-2-3-15,0 3-3 0,0-3 0 16,1 0 6-16,0-1-4 16,2-1 5-16,0 1 0 0,-3-6 16 15,3 3 5-15,-1-2-9 0,-1-3-3 16,8-1 1-16,-4-3-9 0,3-1-5 16,-1-4 13-16,-1 0 11 0,0 4-4 15,-2-1-4-15,0 5-7 0,0 1-3 16,-2 5 0-16,-1 1-4 15,-1 5-1-15,0-2 2 0,0 2-4 16,0 0-2-16,0 1 0 16,0-4 5-16,0 3-3 0,0-2 2 0,0-1-1 15,0 2-2-15,0 1 2 16,0 0-1-16,0 3-4 0,0 0 4 16,0 1-2-16,0 0 0 0,0 6-6 15,0 6 5-15,0 2 0 0,-2 8 2 16,1 1-1-16,0 4 0 0,0 2 0 15,0 2 0-15,0-1 0 0,0 1 0 16,1-3 0-16,-3-1-1 16,3-4 2-16,-2-4 0 0,1-2-1 15,1-4 0-15,-4-2 1 0,3 1-1 16,1-5 0-16,-1 0 1 0,1-2-1 16,0-1-1-16,0-2 0 0,0 2-1 15,0-2 3-15,0-1-2 0,2 2-17 16,0-3-8-16,-2 0-12 15,1 0-12-15,-1 0 2 0,0-2-9 16,1-2-28-16,-1-2-22 0,0 1-19 16,0-6-67-16,-1 0 56 0,-3 0 34 15,-1-2 23-15,-1 1-16 0</inkml:trace>
  <inkml:trace contextRef="#ctx0" brushRef="#br0" timeOffset="43111.771">6911 7263 376 0,'0'0'0'0,"0"0"195"0,0 0-49 0,0 0-42 16,0 0-38-16,0 0-42 16,0 0-4-16,0 0 26 0,0 0 6 15,30-3-1-15,-14 4-9 0,1 1-17 16,1 1-11-16,1-1-10 0,-1-2-2 16,1 0 1-16,0 0-6 0,-2 0-67 15,3-1-16-15,-4-1-40 0,2 0-101 16,-2 0 41-16,-1 1-15 15,-3-4 52-15,-1 2 133 0,-6 0 20 16,-2 3 34-16,-2 0 56 0,-1 0 40 16,0 0 45-16,0 0-56 0,-1 0-25 15,-4 0-4-15,2 0-34 16,-1 1-25-16,0 1-13 0,0 1-18 16,-2 3-1-16,-1-1-1 0,-2 7-1 15,0-2 2-15,-2 3 9 0,0 0 7 16,1 5-3-16,3-3-9 0,1-2-2 15,3 1-3-15,0-3 0 0,3-3 2 16,0 1 1-16,0-7-3 16,5 1 3-16,-2-1 0 0,4-1 4 15,-1-1 7-15,1 0-9 0,4-1-3 16,0 1-4-16,-1 0 0 0,2 1 0 16,0 2 0-16,-2-1 2 0,-2-1-2 15,2 0-3-15,-4-1-36 0,1 0-15 16,1-4-6-16,-1-2-46 15,2-2-83-15,1-6-53 0,-3-2-145 16</inkml:trace>
  <inkml:trace contextRef="#ctx0" brushRef="#br0" timeOffset="43471.6883">7319 7265 758 0,'0'0'0'15,"0"0"-3"-15,0 0 42 0,0 0 5 16,0 0 14-16,0 0-6 0,0 0-3 15,0 0 0-15,0 0 9 16,15 209-24-16,-15-168-17 0,0-3-9 16,0-3-2-16,-2-2-1 0,-1-4-3 15,-2-3 1-15,0-1-1 0,-1-6-2 16,2-4 0-16,0-6 4 0,0-1-3 16,0-8-2-16,-2 0-7 0,1-5 5 15,0-6-10-15,3-6 5 0,2-10 7 16,0-6-2-16,8-8-3 15,0-2 1-15,5-4 3 0,2 2 2 16,2 6 0-16,7 2 0 0,-1 8 9 16,4 4 4-16,-1 7 5 0,-3 3-8 15,0 8 3-15,-3 7 5 0,-5 0-3 16,-5 12 12-16,-8 5 8 16,-3 5-1-16,-14 2-10 0,-7 6-12 15,-3-1-9-15,-4-2-6 0,-2-2-26 16,1-5-42-16,0-3-84 0,-7-2-51 15,-1-6-107-15,-1-6-263 0</inkml:trace>
  <inkml:trace contextRef="#ctx0" brushRef="#br0" timeOffset="48521.8443">4236 6964 277 0,'0'0'0'0,"0"0"178"16,0 0-83-16,0 0 0 0,0 0-9 15,0 0-11-15,0 0-5 0,0 0-17 16,0 0-14-16,-12-11-18 16,10 15-7-16,2 2-5 0,0 3 2 15,0 1-4-15,0 5 1 0,0-3 7 16,0 1 4-16,-2 1-5 0,-1 1 0 16,-1 1-3-16,-1 1-4 0,-1-4-4 15,2-1 2-15,1-2-4 0,1-1-2 16,0 1 2-16,-2-2-1 15,2 0-2-15,2 1 4 0,-2 0-2 16,2-3-3-16,0 2 4 0,0-2-2 16,2-4 0-16,-1 1 0 0,1-1 0 15,3 0 1-15,0-2 0 0,4 0 40 16,2-1-32-16,1-5 12 16,4 2-11-16,2 0-5 0,1 2 0 15,1 2-3-15,-3 0-1 0,1 0 0 16,1 0 3-16,-1 4-4 0,-2 0 2 15,-3 1-1-15,-2-1 0 0,0 2 0 16,-3-4 10-16,1-2-9 16,2 0 3-16,-3 0 0 0,6-3-3 15,0-3 3-15,-2-2-2 0,4 4-4 16,-2 0 4-16,-2-2 0 0,0 2-3 16,-4-1 2-16,-3 1 1 0,4-1-2 15,-6 1 0-15,-1 2 5 16,3-2-5-16,-4 0 0 0,0 0 5 15,0 0-5-15,1-2 0 0,0 2 1 16,3-2-1-16,-3 1 0 0,1-1 1 16,1 1-1-16,1 1 0 0,-1-1 2 15,1 0-3-15,-3-2 2 16,0 0 2-16,1-2-3 0,0-1 0 16,4 1 3-16,-2-3-3 0,-2-1 0 15,-1-1 2-15,-1 2-4 0,0-2 4 16,-1 4-1-16,0-1-1 0,0 6 6 15,0-1-4-15,0 0 1 0,-1 1 6 16,-1-1 0-16,1 2-5 16,-1-2 2-16,1-2-3 0,1 1-4 15,0 1 2-15,0-3 1 0,1 1-2 16,-1-2 0-16,1 2 1 0,-1 1-2 16,0 3 2-16,0 1 1 0,-1 2-4 15,-4 0 2-15,1 1 0 0,-3 0 7 16,2 0 3-16,-2 2-2 15,4 1-3-15,-1-1 1 0,-2 0-3 16,3-1 0-16,-2-1 2 0,0 0-1 16,-1 0-3-16,-1 2 2 0,-2-2-1 15,-1 1-4-15,-2 4 4 0,-1-2-1 16,-5 4-2-16,-1-1 2 16,-2-1 2-16,-1 2 1 0,1 2 4 15,-1-2-3-15,3 0 3 0,3-2 0 16,3-1-3-16,1-2-1 0,5-2 2 15,3 0-5-15,-1 0-2 0,2-2 2 16,1-2-2-16,2-1-6 16,0 1-16-16,0 0-41 0,1 2-74 15,3 2-87-15,1 0-47 0,-5 0-210 16</inkml:trace>
  <inkml:trace contextRef="#ctx0" brushRef="#br0" timeOffset="65870.6395">11713 7070 390 0,'0'0'0'15,"0"0"166"-15,0 0-87 0,0 0 10 16,0 0-12-16,0 0 2 15,0 0-13-15,0 0-23 0,-121-1 0 16,104 1 1-16,-1 0-22 0,4-2-13 16,-2-2-6-16,1 0 2 0,1-1 4 15,-4 2 17-15,-1 3 5 0,-3 0 1 16,-3 3 8-16,-4 8-18 16,-1 0-17-16,3 5-4 0,1-2 4 15,2-1-4-15,6-7 0 0,0-2 2 16,5-4 1-16,-2 0-4 0,1-4 0 15,-3-2 5-15,-3-4-3 0,2 1 10 16,-1 1 14-16,3 1 4 16,0 4-1-16,4 0-9 0,-1 2-7 15,3 1 2-15,-1 0-5 0,3 0-5 16,0 0 0-16,2 0-4 0,3 0-2 16,0 0 2-16,1 0 1 0,0 0-2 15,2 0-3-15,0 0 0 0,0 0-2 16,0 0-1-16,0 0-12 15,-2 0-38-15,2 0-12 0,0 3-36 16,0-2-45-16,0 1-30 0,0-2-102 16,0-2-294-16</inkml:trace>
  <inkml:trace contextRef="#ctx0" brushRef="#br0" timeOffset="83031.9754">1665 7152 410 0,'0'0'0'0,"0"0"88"16,0 0 3-16,0 0-28 0,0 0-24 16,0 0 1-16,0 0-1 0,0 0 1 15,0 0 1-15,-11-28-7 0,11 28-3 16,0 0-3-16,0 0-13 16,0 0-13-16,1 0-4 0,-1 0 4 15,0 0 8-15,0 0 6 0,0 0 4 16,0 0-2-16,0 1-4 0,1-1-3 15,1 0-2-15,-2 0 3 0,1 0 0 16,-1 0-2-16,3 0-1 16,-2 0-3-16,1 0-1 0,-2 0 0 15,0 0-1-15,0 0-2 0,2 0 1 16,0 0 4-16,0 0-2 0,3-1 0 16,-4 1 1-16,-1 0 0 0,0 0 9 15,0 0 2-15,0 0-6 0,2 0-6 16,-2 0-2-16,1 0-3 15,-1 0 0-15,0 0 0 0,3 0 2 16,3 0-2-16,-2 0 0 0,4 0 3 16,2 3-2-16,4-2 1 15,6 0-2-15,7 0 0 0,5 0 6 0,5 0-2 16,7 3 2-16,4-2-1 16,2 3-2-16,-1 2-1 0,4 0-1 15,0 2-1-15,3-1 0 0,-3 2 0 16,-2 1 2-16,-8 3-2 0,-7-3 0 15,-4 1 0-15,-2-1 1 16,-3 0-2-16,-3-2-15 0,-1 0-19 16,-4 0-2-16,-2-2-6 0,-1-1-15 15,-3-3-7-15,-1-3-44 0,-1 0-59 16,-1-3-55-16,-3-10-180 0</inkml:trace>
  <inkml:trace contextRef="#ctx0" brushRef="#br0" timeOffset="83299.5971">2422 7041 659 0,'0'0'0'0,"0"0"93"0,0 0-55 0,0 0-15 16,0 0 19-16,0 0 13 16,0 0-11-16,0 0 5 0,0 0-11 15,226 70-6-15,-190-50-10 0,-4 1-7 16,-5-2-4-16,-7-2 3 0,-6 2 2 15,-9-1-1-15,-7 1 13 16,-17 3 15-16,-12 2-6 0,-16 2-2 16,-11 3-9-16,-8 0-17 0,-8 3-5 15,-8 4-1-15,-3 0-6 0,-5 1-181 16,-4-1-50-16,-2-5-246 0</inkml:trace>
  <inkml:trace contextRef="#ctx0" brushRef="#br0" timeOffset="94231.0432">4997 6320 354 0,'0'0'0'15,"0"0"104"-15,0 0 2 0,0 0 7 16,0 0-26-16,0 0-21 0,0 0-8 16,0 0-20-16,-9-27-16 0,7 37-2 15,0 3 0-15,2 3-2 0,0 2 0 16,0 1-7-16,4 3 1 15,0 3 4-15,3 0-2 0,-3 3 1 16,3-5 6-16,-4 2-3 0,-1-6-1 16,2-1-3-16,-4 0-7 15,2-2-4-15,0-4-1 0,0-2-1 0,2-3 0 16,-1-4-2-16,-2 1-17 16,0-3-16-16,3-1-19 0,-1 3-7 15,0-3-4-15,1-4-4 0,4-7-31 16,1-7-62-16,2 1-61 0,1-2-48 15</inkml:trace>
  <inkml:trace contextRef="#ctx0" brushRef="#br0" timeOffset="94492.7948">5168 6403 359 0,'0'0'0'16,"0"0"224"-16,0 0-145 0,0 0-39 16,0 0-26-16,0 0 8 0,0 0 21 15,0 0-4-15,0 0 3 0,-3 120 7 16,8-100-12-16,1 1-12 15,1-7 2-15,4-3-1 0,0-5-5 16,0-6-7-16,4-3 7 0,0-5 3 16,1-8 4-16,1-4-5 0,1-5 0 15,1-3 12-15,-6-7-4 0,-2-1 2 16,-1 0 4-16,-6 5-5 16,-1 10-16-16,-3 7-1 0,-7 7 7 15,-5 2-2-15,1 5-11 0,0 3-11 16,-3 4-6-16,3 8-27 0,0 3-17 15,4-1-37-15,4 2-74 0,3-1-31 16,0-3-111-16,2-3-242 16</inkml:trace>
  <inkml:trace contextRef="#ctx0" brushRef="#br0" timeOffset="94738.1038">5647 6532 733 0,'0'0'0'0,"0"0"165"0,0 0-62 16,0 0-25-16,0 0-36 16,0 0-12-16,0 0-2 0,0 0-12 15,0 0-9-15,-17-51-4 0,17 48 2 16,0 3-1-16,-1-2-3 0,1 2-2 15,0 2-46-15,0 0-53 0,0 4-34 16,2-1-101-16,-1-1-174 0</inkml:trace>
  <inkml:trace contextRef="#ctx0" brushRef="#br0" timeOffset="95171.421">5891 6220 586 0,'0'0'0'0,"0"0"112"0,0 0-39 16,0 0-16-16,0 0-19 16,0 0-2-16,0 0-2 0,0 0-7 15,0 0 7-15,-31 25-4 0,27-6-10 16,-2 5-5-16,3 2 3 0,1 2-2 15,-2 3 2-15,3 0 2 0,1-1-9 16,3-4-3-16,3-4-5 0,3-1-1 16,4-8-2-16,-1-4 0 15,2-4 0-15,3-5 12 0,-2 0 14 16,2-8 5-16,2-4-3 0,1-3 1 16,2-5-10-16,-2-4 1 0,-4-2 1 15,0 0 3-15,-5 1 2 16,-6 1-3-16,-5 2-13 0,0-2-4 15,-10 4-2-15,-1 3-2 0,-2 6-1 16,0 5-2-16,-2 6-7 0,-1 5-17 16,1 6-18-16,-2 2-14 0,3 2-22 15,1 2-36-15,1 0-11 0,5-1-60 16,5-4-120-16,-1-5-161 16</inkml:trace>
  <inkml:trace contextRef="#ctx0" brushRef="#br0" timeOffset="95673.8291">6338 6407 743 0,'0'0'0'15,"0"0"177"-15,0 0-87 16,0 0 1-16,0 0-40 0,0 0-17 15,0 0 5-15,0 0-7 0,-2-57-6 16,2 54-6-16,0 1-2 0,0 2-5 16,0 0-10-16,0 0-5 0,0 0-6 15,0 2-19-15,0 5-9 0,0 0-46 16,0-2-66-16,0 1-30 16,0-3-92-16,0 0-231 0</inkml:trace>
  <inkml:trace contextRef="#ctx0" brushRef="#br0" timeOffset="96184.7974">6458 6143 468 0,'0'0'0'15,"0"0"47"-15,0 0 62 0,0 0-42 16,0 0-16-16,0 0 8 0,0 0-1 15,0 0 12-15,0 0 5 16,64-21-16-16,-41 21-9 0,0 0-1 16,2 0-12-16,-5 3-7 0,-3 3-11 15,-1 2-4-15,-5 1-4 0,-3 2-5 16,1-1-3-16,-4 2 1 0,-2-3 0 16,-3 1 5-16,0-1 0 0,-6-1 3 15,-5 3 5-15,-1 0-9 0,-2 3-6 16,-5-3 2-16,3 4-2 15,3-2-1-15,2 4 0 0,0-4-1 16,4 0 0-16,3-1-3 0,2 1 2 16,2-4-1-16,2 1 2 0,3-4 0 15,3 0-3-15,3 2-15 16,0-1-30-16,3 1-69 0,-1-4-16 16,6 0-83-16,-5-3-213 0</inkml:trace>
  <inkml:trace contextRef="#ctx0" brushRef="#br0" timeOffset="96484.5964">6948 6415 812 0,'0'0'0'0,"0"0"162"0,0 0-61 0,0 0-30 15,0 0-8-15,0 0-18 0,0 0-21 16,0 0-5-16,0 0-1 16,11-40 0-16,-9 40-8 0,-2 0-2 15,0-1-6-15,0 1-3 0,0 0-1 16,0 0-11-16,0 0-36 15,0 0-19-15,0 0-44 0,-2 0-64 16,-1 0-61-16,-1-5-96 0</inkml:trace>
  <inkml:trace contextRef="#ctx0" brushRef="#br0" timeOffset="96855.5907">6997 6067 833 0,'0'0'0'0,"0"0"199"16,0 0-104-16,0 0-32 0,0 0-39 16,0 0-9-16,0 0 12 0,0 0-2 15,0 0-7-15,97-19-6 0,-69 17 2 16,3-1-5-16,-1 2-4 16,-1-1 1-16,-4 2-6 0,-5 0 0 15,-7 0 2-15,-4 2-2 0,-2 3-1 16,-4 2 1-16,-1 2-3 0,-2 0 3 15,0 3 0-15,0 2-11 0,-5 2 11 16,-2 1 0-16,1 2 0 16,-3 2 0-16,3 1 3 0,-1 2-3 15,3 1 3-15,2 0-2 0,-1 1-2 16,3-1 0-16,0-1 2 0,2-2-2 16,2-5 2-16,-1-2-2 0,2-5-38 15,-3-3 10-15,0-4-6 0,-2-3-48 16,0 0 21-16,0-5 9 15,-4-3-98-15,-2-7-19 0,-3-3-25 16,-4-2-156-16</inkml:trace>
  <inkml:trace contextRef="#ctx0" brushRef="#br0" timeOffset="96972.8065">7102 6279 907 0,'0'0'0'16,"0"0"68"-16,0 0 40 0,0 0-14 15,0 0-54-15,0 0-31 0,0 0-6 16,0 0-2-16,0 0-2 0,280-48-146 15,-228 61-39-15,6 0-318 16</inkml:trace>
  <inkml:trace contextRef="#ctx0" brushRef="#br0" timeOffset="113471.5769">12535 6332 659 0,'0'0'0'16,"0"0"140"-16,0 0-55 0,0 0-51 15,0 0-19-15,0 0 4 0,0 0 9 16,0 0-9-16,-12 95 1 15,16-75 9-15,3 2 4 0,0 0-6 16,0-2-6-16,5 5-8 0,-6-4-6 16,0 3 3-16,-1 0 2 0,-4-1-5 15,0-1-5-15,0 0 3 0,2-3-3 16,-3-1-2-16,1-1 0 16,0-2 3-16,1-1-4 0,1-2 0 15,-2-5-15-15,-1-1-20 0,1-4-24 16,1-2-34-16,4 0-82 0,1-4-17 15,2-7-55-15</inkml:trace>
  <inkml:trace contextRef="#ctx0" brushRef="#br0" timeOffset="113770.3455">12741 6439 753 0,'0'0'0'0,"0"0"57"16,0 0-4-16,0 0-18 0,0 0 1 15,0 0-1-15,0 0-2 16,0 0 0-16,0 0-9 0,14 220-6 16,-10-201 10-16,1-6 3 0,3-6-16 15,1 1-6-15,2-8 11 0,2-3 15 16,0-6 8-16,1-7-4 16,1-6-9-16,-1-4-7 0,0-6-5 15,-2-3-6-15,1-6 7 0,-3 0 1 16,-4 3 1-16,-4 5 2 0,-2 9-6 15,-6 10-5-15,-6 5-3 0,-5 9-4 16,-1 0-7-16,-2 11-6 16,3 4-28-16,1 5-42 0,5-1-47 15,2 1-51-15,3 1-61 0,2-4-202 16</inkml:trace>
  <inkml:trace contextRef="#ctx0" brushRef="#br0" timeOffset="114061.6747">13194 6614 864 0,'0'0'0'0,"0"0"130"16,0 0-21-16,0 0-20 0,0 0-27 15,0 0-13-15,0 0-3 0,0 0-10 16,0 0-1-16,-11-47-5 16,11 40-5-16,0 4-15 0,0 2-6 15,0 1-3-15,0 0-2 0,0 3-11 16,0 6-3-16,-1 1-43 0,0 4-36 16,1 0-24-16,-1-3-43 0,-2 1-122 15,0-5-50-15</inkml:trace>
  <inkml:trace contextRef="#ctx0" brushRef="#br0" timeOffset="114853.9845">13665 6239 506 0,'0'0'0'16,"0"0"42"-16,0 0 26 0,0 0 3 15,0 0-12-15,0 0 1 0,0 0-4 16,0 0-24-16,0 0-9 0,13-28 12 16,-13 28-4-16,0 0-13 0,0 0-8 15,0 0-7-15,0 0-3 0,-2 2 0 16,1-1 5-16,-2-1-3 15,2 2 2-15,1-1 1 0,-4 4 1 16,1-2-2-16,-1 3 3 0,-4 2-1 16,3 7-4-16,0 2 1 0,-1 4-3 15,2 3 0-15,-2 2 0 16,3 4 2-16,3 0-2 0,0-4 0 16,3 3 6-16,3-4 12 0,3-3 2 15,2-1 1-15,1-5 12 0,4-3-3 16,2-6-6-16,-1-3 1 0,4-4-2 15,0-9-1-15,0-5 5 0,2-5 0 16,0-2-6-16,1-3 0 16,-1-3 2-16,0-5 0 0,-1 1 10 15,-5-1-4-15,-9 1-2 0,-4 3-11 16,-4 5-5-16,-11 5-2 0,-1 4-1 16,-3 8-4-16,-2 2-4 0,-3 4 0 15,0 0-34-15,0 9-17 16,1 4-45-16,6 2-21 0,-1 4-67 15,0-1-104-15,5-4-128 0</inkml:trace>
  <inkml:trace contextRef="#ctx0" brushRef="#br0" timeOffset="115086.4458">14065 6505 1072 0,'0'0'0'0,"0"0"209"16,0 0-103-16,0 0-4 15,0 0-53-15,0 0-29 0,0 0-12 16,0 0 0-16,0 0 2 0,10-70-7 16,-10 69-3-16,0-1 0 0,0 1 0 15,0 1-127-15,0 1 14 0,0 2-38 16,0 4-42-16,-1-1-151 15</inkml:trace>
  <inkml:trace contextRef="#ctx0" brushRef="#br0" timeOffset="115605.2728">14391 6046 641 0,'0'0'0'0,"0"0"163"0,0 0-69 16,0 0-7-16,0 0-36 0,0 0-19 16,0 0-5-16,0 0 5 0,0 0 8 15,78-44 2-15,-44 31-11 0,1 2-8 16,0 0 0-16,1 5 4 16,-7 2-5-16,-5 4-6 0,-6 0-7 15,-9 8-8-15,-3 3 4 0,-5 1 3 16,-1 2 0-16,-3 1-3 0,-9 3-1 15,-6 0 1-15,-4 0-2 16,-3 3-1-16,-2 4-2 0,-1 0 0 16,5 1 1-16,7-3-1 0,5-1-3 15,10-4 1-15,1-4-2 0,6-2 0 16,6-2 4-16,2-3 0 0,5 0-3 16,0-3 4-16,1-1 2 0,-3-1-4 15,0 0 2-15,-2-1-2 0,-2 2-124 16,1-1-3-16,-1-2-39 15,0 0-142-15,1-1-54 0</inkml:trace>
  <inkml:trace contextRef="#ctx0" brushRef="#br0" timeOffset="116104.2576">15143 5914 530 0,'0'0'0'0,"0"0"166"0,0 0-25 16,0 0-32-16,0 0-18 0,0 0-9 16,0 0-19-16,0 0-16 0,0 0-10 15,-44-64-18-15,36 64-11 0,-2 1-8 16,0 5 0-16,4-2 13 15,0 4-5-15,6 0-3 0,0 0-4 16,9 1 4-16,4 3 4 0,8 0 0 16,2 2 7-16,6 1 5 0,-2 1-2 15,-3-1-1-15,-3 2-7 0,-1 1-6 16,-7-1-3-16,-2 3 3 16,-7-2-1-16,-3 2 4 0,-1-4 7 15,-3 0-2-15,-7-1 0 0,-2-2-2 16,-2-1-6-16,-4-1-2 0,0-4 2 15,-3 0-4-15,0-3-1 0,1-4 0 16,3-3 0-16,7-6-11 16,6-8 7-16,6-5-3 0,12-6 5 15,9-4 2-15,8-6 0 0,6-2 0 16,5-1 1-16,0-1 2 0,0 3 9 16,-4 3 6-16,-7 5 2 0,-9 5-1 15,-10 5-10-15,-6 8-5 0,-6 4-8 16,-12 9-51-16,-7 2-45 15,-10 14-71-15,-2 5-56 0,-6 7-90 16,0-1-265-16</inkml:trace>
  <inkml:trace contextRef="#ctx0" brushRef="#br0" timeOffset="116405.4431">14929 6296 814 0,'0'0'0'0,"0"0"186"16,0 0-73-16,0 0-7 0,0 0-19 15,0 0-27-15,0 0-3 0,0 0 15 16,0 0-9-16,24-80-5 15,-19 77-13-15,0 0-32 0,0 3-13 16,-2 0 0-16,2 1 0 0,-3 5-1 16,0 0-7-16,3 2-47 0,-4 2-53 15,0-1-52-15,-1 1-39 0,-7-3-123 16</inkml:trace>
  <inkml:trace contextRef="#ctx0" brushRef="#br0" timeOffset="140374.4726">12335 10462 517 0,'0'0'0'0,"0"0"209"15,0 0-86-15,0 0-24 0,0-28-56 16,0 35-54-16,0 8 22 16,2 8 18-16,0 8-13 0,0 3 10 15,1 2 13-15,1 2 0 0,-2 0-9 16,4 0-7-16,-2 0-6 0,2-5-7 16,0-2-3-16,-2-5 0 0,1-2-6 15,1-2 2-15,-1-3-2 0,2 0 0 16,-4-7 1-16,0-2-1 15,0-5-2-15,-1-2-7 0,0 0-29 16,3-3-60-16,-1 0-17 0,4-7-53 16,1-6-169-16</inkml:trace>
  <inkml:trace contextRef="#ctx0" brushRef="#br0" timeOffset="140846.2593">12710 10475 915 0,'0'0'0'0,"0"0"0"15,0 0 84-15,0 0-3 0,0 0-21 16,0 0-26-16,0 0-8 0,0 0 1 16,-24-45-7-16,16 45-8 0,-2 4-6 15,-1 5-1-15,1 3-3 0,-3 4-4 16,2 3 4-16,0 3 0 15,-1 0-3-15,1 2 2 0,1-1 0 16,4-3-1-16,4-2 0 0,2-5-1 16,2-2 0-16,4-7 2 0,4-1 5 15,2-3 2-15,1-5 11 16,1-6 0-16,1-2-10 0,-1-4-1 16,-1-3-7-16,1-1 0 0,-4 0 2 15,-1 1-1-15,1 4-2 0,-4 3 0 16,-1 7 14-16,-2 3 7 0,0 3-9 15,0 11-15-15,1 11 6 0,1 5 35 16,0 7-32-16,0 1-2 16,-1 2 2-16,3-1-5 0,0-4-1 15,-1-5 0-15,2-4 4 0,0-5-5 16,2-4 2-16,-1-2 1 0,-1 0-2 16,2-8-24-16,-1 0-23 0,2-4-42 15,1 0-40-15,-1-8-40 0,1-5-115 16,-1-9-51-16</inkml:trace>
  <inkml:trace contextRef="#ctx0" brushRef="#br0" timeOffset="141118.9812">12973 10424 673 0,'0'0'0'0,"0"0"106"0,0 0 12 15,0 0-28-15,0 0-26 0,0 0-15 16,0 0 2-16,0 0 5 0,0 0-13 15,166-43-13-15,-155 61-5 0,-4 4 1 16,-4 3-2-16,-3 1 3 16,-4 3-4-16,-8 3-10 0,-6 1-9 15,-3 1 1-15,-3 0-3 0,1-1 0 16,6-1-1-16,6-7 0 0,8-4-1 16,3-4 0-16,10-7-1 0,6 0 1 15,3-5 0-15,7-5 0 0,1 0-16 16,3-3-8-16,1 0-38 15,-2-2-91-15,1 5-30 0,-4 0-21 16,-4 0-135-16</inkml:trace>
  <inkml:trace contextRef="#ctx0" brushRef="#br0" timeOffset="141426.4119">13556 10790 984 0,'0'0'0'16,"0"0"197"-16,0 0-111 0,0 0-31 16,0 0-18-16,0 0-8 0,0 0 2 15,0 0-1-15,0 0-3 0,0-1-4 16,0-4 0-16,0 1-8 15,1 0-9-15,-1 0 14 0,1 4 5 16,-1 0 6-16,0 0-7 0,0 0-17 16,0 0-8-16,0-1-2 0,2 1-1 15,0 0-19-15,0 0-10 0,2 0-12 16,-2 0-69-16,-2 0-12 16,0 0-47-16,-5 1-68 0,0-1-190 15</inkml:trace>
  <inkml:trace contextRef="#ctx0" brushRef="#br0" timeOffset="143037.8636">13863 10224 682 0,'0'0'0'0,"0"0"224"0,0 0-136 16,0 0-50-16,0 0-7 0,0 0 3 16,0 0 3-16,0 0-11 15,8 132 1-15,-3-99 2 0,-1 6-6 16,-2-2-8-16,-1-2-3 0,-1-3-3 15,0-3-2-15,0-8 2 0,0 0 1 16,0-4-8-16,2-5-1 0,1 2 1 16,1-7-1-16,3 1-2 15,1-6-76-15,1-2-10 0,1 0-46 16,2-7-15-16,-1-3-108 0,-1-7-302 16</inkml:trace>
  <inkml:trace contextRef="#ctx0" brushRef="#br0" timeOffset="143574.2827">14262 10088 896 0,'0'0'0'0,"0"0"128"16,0 0-87-16,0 0-21 0,0 0 6 15,0 0-3-15,0 0-6 0,0 0-3 16,0 0 0-16,-78 242-7 0,73-204 0 15,4-3-3-15,1-2-4 0,0-1 0 16,0 0 8-16,5-1-1 16,-2-1-2-16,1-3-3 0,2-3 0 15,1-2-1-15,4-5 1 0,3-4 0 16,0-3 1-16,6-4-1 0,-1-3 1 16,1-2 0-16,0-1-1 0,-2 0 0 15,-2-2 4-15,-3-2-2 0,0-3 1 16,-2 0 4-16,1-4 0 15,-2 2 4-15,-2-6-3 0,1 2-5 16,-5-2-2-16,1 1 2 0,0 2 0 16,-4 0 1-16,1 5 13 0,-1 2 15 15,0 3 7-15,-1-1-3 0,0 1-10 16,0-2-7-16,-2 2-9 16,0-2-3-16,0 0-6 0,-3 0 1 15,0-1-2-15,-3-2-4 0,-1 2 4 16,1 2 0-16,-4 0-2 0,2 3 0 15,-4 1-3-15,1 7-1 0,-3 5 5 16,-1 2-2-16,1 3 0 16,-2 0 1-16,4 2 0 0,2-3-3 15,6-2 3-15,3 1 0 0,3-9-7 16,1 3-6-16,6-6-21 0,4-2-8 16,0-1-5-16,2-1-31 0,1 0-77 15,0 0-39-15,1-3-76 0,-4 0-178 16</inkml:trace>
  <inkml:trace contextRef="#ctx0" brushRef="#br0" timeOffset="144086.7357">14841 10139 599 0,'0'0'0'0,"0"0"159"16,0 0-68-16,0 0 18 16,0 0-42-16,0 0-12 0,0 0 2 15,0 0-21-15,-93-36-11 0,80 51 0 16,0 1 1-16,5 3-7 0,2 4-10 16,6 4-4-16,4 1-4 0,7 0 1 15,6 0 0-15,1-1-1 0,0 0 0 16,2 0 1-16,0 2-1 15,-4 0 3-15,-1 0 1 0,-7-2-2 16,-1-2-1-16,-6 0 4 0,-1-4 4 16,-1 0 9-16,-8-7 2 0,-2-1-4 15,-5-2-2-15,1-3-3 0,-2-4-7 16,-1-4 0-16,0-2 0 0,0-10-2 16,5-8-6-16,7-7-12 15,6-5-2-15,2-2 1 0,13-3 14 16,1 1-2-16,7-3 2 0,1 0 3 15,2-1-1-15,-2 2 0 0,0-4 0 16,-2 9 5-16,-6-4 1 16,0 7 6-16,-6 7 0 0,-6 5 0 15,-4 7 2-15,0 5-4 0,-2 3-6 16,-7 3-3-16,-3 10-2 0,1 8-5 16,-3 7 8-16,0 3-2 0,5 2 0 15,2 4-111-15,6-1-36 0,0-5-112 16,1-3-107-16</inkml:trace>
  <inkml:trace contextRef="#ctx0" brushRef="#br0" timeOffset="144318.4305">15147 10594 1227 0,'0'0'0'0,"0"0"191"0,0 0-98 15,0 0-54-15,0 0-18 0,0 0-17 16,0 0-1-16,0 0-3 0,8-54 0 16,-5 53-69-16,-1 1-58 0,3 0-105 15,-4 0-67-15,-1 3-378 0</inkml:trace>
  <inkml:trace contextRef="#ctx0" brushRef="#br0" timeOffset="145934.528">15629 9924 813 0,'0'0'0'16,"0"0"54"-16,0 0 2 0,0 0-34 16,0 0-16-16,0 0-2 0,0 0-3 15,0 0 7-15,0 0 3 0,-95 80 3 16,84-41 8-16,4 1-2 0,0 9 1 15,2-1-2-15,5 0-8 16,0 0-3-16,4-6 2 0,4-4-6 16,0-6 0-16,4-3 0 0,0-7-2 15,-2-4-1-15,5-4 2 0,-4-3-2 16,1-6 0-16,2-5 2 16,-2 0 3-16,-3-8 6 0,0 0 16 15,-1-4 1-15,1 2-10 0,1-5-9 16,-5 1-6-16,0-1 1 0,-5 0 0 15,0 3-1-15,0 3 0 0,-7 2 7 16,1 5 2-16,-3 2-7 0,0 0-3 16,0 0-3-16,1 5 0 15,0-2 0-15,0 3 1 0,4-2-2 16,-2-3 2-16,1 1 2 0,2-1 3 16,-2-1 12-16,4 0 4 15,-3 2-7-15,-2-2-3 0,2 0 1 0,-4 0 2 16,3 1-5-16,-2 2-6 15,3 3-5-15,-4 1 2 0,0 3-2 16,4 0-1-16,0 3 4 0,0 2-3 16,2-4-1-16,1 3 1 0,1-3 0 15,1-1-3-15,2 1-6 16,4-5-24-16,1 2-34 0,-2-2-47 16,2-2-50-16,-3-3-142 0,3-1-86 15</inkml:trace>
  <inkml:trace contextRef="#ctx0" brushRef="#br0" timeOffset="146357.5038">16038 9958 624 0,'0'0'0'15,"0"0"179"-15,0 0-98 0,0 0-40 16,0 0-8-16,0 0-18 0,0 0 2 16,0 0-1-16,-133 168-4 15,124-124 4-15,8 2 7 0,0 0 7 16,1-4 0-16,3-9-10 0,9-4-11 15,4-9-4-15,1-9 6 0,4-5 15 16,2-6 3-16,1-4 13 16,4-13-5-16,0-3-13 0,2-12 5 15,0-4 4-15,1-7-6 0,-2 0 4 16,-5-4 10-16,-5-1 0 0,-9 3 0 16,-7 6-18-16,-4 4-14 0,-7 15-9 15,-4 3 0-15,-2 11 0 16,2 6-37-16,-5 11-39 0,6 9-36 15,0 5-67-15,1 4-55 0,5 0-132 16</inkml:trace>
  <inkml:trace contextRef="#ctx0" brushRef="#br0" timeOffset="146630.3368">16506 10286 977 0,'0'0'0'0,"0"0"55"0,0 0 66 16,0 0-51-16,0 0-31 0,0 0-10 15,0 0-10-15,0 0 8 16,0 0 9-16,1-37-27 0,-2 37-12 15,-1 4 4-15,-1 3-2 0,-1 2-24 16,2 3-32-16,0 1-51 0,-1-1-82 16,0 0-140-16,-1-6-106 0</inkml:trace>
  <inkml:trace contextRef="#ctx0" brushRef="#br0" timeOffset="147403.5819">16917 9665 615 0,'0'0'0'0,"0"0"143"16,0 0-35-16,0 0-28 0,0 0-52 15,0 0-19-15,0 0 5 0,0 0 13 16,0 0-2-16,2 56 1 16,3-31 1-16,0 1-2 0,1 7 5 15,0 5 11-15,-1 1-2 0,2 1 3 16,-1 0-13-16,0-2-12 0,-2-1-3 16,-2 0-3-16,0-5-4 15,0-1-4-15,-1-10 1 0,2-1-3 16,-1-5 0-16,3-5 1 0,-1-1-1 15,-1-5-1-15,2-1 0 0,-1 0-47 16,1-1-52-16,-1-2-35 0,-1 0-16 16,0-6-150-16,1-4-145 15</inkml:trace>
  <inkml:trace contextRef="#ctx0" brushRef="#br0" timeOffset="147735.8754">17264 9776 945 0,'0'0'0'0,"0"0"-26"15,0 0 25-15,0 0 2 16,0 0 6-16,0 0 3 0,0 0 10 16,0 0 7-16,0 0 15 0,-18 273 5 15,20-244-9-15,4-6-10 0,4-4-11 16,0-7 1-16,1-4 11 15,2-5 18-15,2-3 1 0,2-5-8 16,0-9 0-16,3-3-7 0,3-5-2 16,-1-4 2-16,1-4 0 0,-1-5-2 15,-3-4-1-15,0-3-5 0,-2 0-8 16,-5 0-7-16,-7 3-6 16,-4 9-1-16,-2 7-1 0,-7 7 0 15,-2 6-2-15,-8 3 0 0,-1 7-10 16,-3 1-22-16,-4 12-51 0,1 3 3 15,1 3-4-15,2 6-57 0,2 0-70 16,1-4-95-16</inkml:trace>
  <inkml:trace contextRef="#ctx0" brushRef="#br0" timeOffset="148239.2136">17744 9553 876 0,'0'0'0'16,"0"0"45"-16,0 0 31 15,0 0 39-15,0 0-39 0,0 0-40 16,0 0-31-16,0 0-7 0,0 0 4 16,16 48 67-16,-11-5-38 0,-1 6 1 15,-1 2 7-15,-1 2-10 0,0-4-14 16,3-1-7-16,1-8-1 16,1-2-5-16,0-6-1 0,1-5 3 15,-2-3-3-15,0-5-1 0,-3-3 0 16,1-3 0-16,0-1-77 0,-3-1-8 15,-1 0-64-15,0-2-123 0,-1-2-197 16</inkml:trace>
  <inkml:trace contextRef="#ctx0" brushRef="#br0" timeOffset="150605.7393">12008 8689 413 0,'0'0'0'0,"0"0"57"15,0 0 35-15,0 0-59 0,0 0-4 16,0 0 14-16,0 0-14 0,0 0-7 16,1-35 13-16,0 32-3 0,-1 1 16 15,0 0-7-15,0 1-4 0,0 1 5 16,0 0-1-16,0-2-15 0,0 2-14 16,0 0-3-16,0 0 3 15,0 0-6-15,0 0-2 0,0 0-1 16,0 0-1-16,0 0 0 0,0 0 2 15,0 2 3-15,0 3 8 0,0 1 30 16,0 5-10-16,0-1-17 16,0 3-5-16,0 2-1 0,0 3-3 15,0 1 1-15,0 1-3 0,0 2-1 16,0-3 2-16,0-1 0 0,0-2-3 16,0-1 1-16,1-3-2 0,-1-3-1 15,0 1 2-15,3-1-1 0,-3-1-2 16,1 3 4-16,0-4-1 15,-1 2-3-15,0-1 3 0,0 0-2 16,0-1-1-16,0-2 0 0,0 1-2 16,0-2 0-16,0-4 0 0,0 0 4 15,0 0-6-15,0 0 4 0,0 0 4 16,0 0-2-16,0 0 3 16,0 0 2-16,0 0 6 0,0 0 0 15,0 0-2-15,0 0-4 0,0 0-2 16,0 0-4-16,1 0-3 0,-1 0 0 15,0 0 5-15,0 0-6 0,0 0 2 16,0 0 0-16,0 0-2 16,0 0 2-16,0 0 2 0,0 0-4 15,0 0 2-15,0 0 0 0,0 0-1 16,0 0-1-16,0 0 0 0,0 0-4 16,0 0 6-16,0 0-2 0,0 0-2 15,0 0 6-15,0 0-4 0,0 0-3 16,0 0 5-16,0 0-2 15,0 0 0-15,0 0 2 0,0 0 0 16,0 0-1-16,-1 0 0 0,1 0 0 16,0 0-7-16,0 2 6 0,0 2 0 15,2 2 1-15,3-1 0 0,-3 0 3 16,-2-5-3-16,3 3 0 16,-3-1 2-16,2-1-3 0,-1 2 2 15,-1-3-2-15,0 0 0 0,0 0 2 16,0 0 2-16,0 0-3 0,0 0-1 15,0 3 0-15,0 1-1 0,0 1 4 16,0-1-1-16,2 1-1 0,0-2 0 16,-1-2 1-16,0-1-1 15,0 0 0-15,2 0 1 0,0 0-1 16,0 0 0-16,0-2 6 0,0 1-8 16,-1 0 4-16,1 1-4 0,-2 0-42 15,-1 0-11-15,0 0-49 0,1 0-119 16,1-2-93-16,-2-4-232 15</inkml:trace>
  <inkml:trace contextRef="#ctx0" brushRef="#br0" timeOffset="151836.4913">12532 8674 410 0,'0'0'0'16,"0"0"190"-16,0 0-84 0,0 0-9 16,0 0 20-16,0 0-66 15,0 0-9-15,0 0 3 0,0 0-9 16,-45-69-5-16,41 65-2 0,-3 3-3 15,-3 1-6-15,-1 0-7 0,1 1-7 16,-1 4-5-16,-3 4 1 0,3 0 2 16,-4-1 1-16,2-2-2 15,2 3 2-15,0-2-2 0,4 3-1 16,3 2-1-16,1-1 0 0,2-1-2 16,1 0 1-16,0-1 0 0,3-3 0 15,4-2 0-15,-1 1 4 0,3-1-3 16,-3-2 2-16,1-1-1 15,0-1-1-15,-2 0 2 0,3-5 1 16,-1-2-3-16,1 2 1 0,4-4 0 16,-1 0-1-16,0 0 1 0,-1-2-2 15,-3 3 0-15,-2 3 0 16,-2 2 2-16,-2 2-1 0,-1 1 0 16,0 0-2-16,1 6-10 0,0 7 19 15,0 2 1-15,-1 4-3 0,0 5 5 16,0 3 7-16,1 2 13 0,0 1-4 15,2-4-3-15,2 0-2 0,0-4-8 16,-1-1-6-16,0-4-5 16,-1-4 0-16,-1-1-1 0,3-4-2 15,-2-2 0-15,1-1 3 0,0-2-4 16,0 3 2-16,0-1 1 0,-2-4-2 16,2 0-25-16,1 2-16 0,-1-3-37 15,2 2-46-15,1-2-61 0,-1 0-110 16,0-6-42-16</inkml:trace>
  <inkml:trace contextRef="#ctx0" brushRef="#br0" timeOffset="152144.0646">12689 8608 680 0,'0'0'0'0,"0"0"0"0,0 0 86 15,0 0-33-15,0 0-15 16,0 0-11-16,0 0 1 0,0 0 0 16,0 0 5-16,151 23 4 0,-141-8 4 15,-4 2-8-15,-6 2 10 0,0 3 18 16,-5-1-15-16,-6 1-10 0,-3 0-8 16,-5 1-15-16,-2-3-4 0,-1 1-6 15,3 0 1-15,3-1-3 0,5-4 0 16,6 0 2-16,5-1-3 15,1-3 0-15,9-3 0 0,3-1 1 16,0-4-1-16,4-3 0 0,2 0 0 16,5-1-47-16,4 0-26 0,2 0-75 15,-2 0-218-15</inkml:trace>
  <inkml:trace contextRef="#ctx0" brushRef="#br0" timeOffset="152322.8506">13148 8993 1243 0,'0'0'0'0,"0"0"8"0,0 0 38 16,0 0 8-16,0 0-33 0,0 0-18 16,0 0-2-16,0 0-2 0,42-64-59 15,-37 67-57-15,0 3-110 0,-5 1-312 16</inkml:trace>
  <inkml:trace contextRef="#ctx0" brushRef="#br0" timeOffset="152796.4374">13470 8510 798 0,'0'0'0'16,"0"0"90"-16,0 0-3 0,0 0-48 16,0 0-9-16,0 0 20 15,0 0 4-15,0 0-5 0,0 0-2 16,-7 172-4-16,7-137-12 0,0-5-10 15,0-1-11-15,3-2-6 0,1-2 0 16,-1-3-4-16,2-3 0 0,-3 0 4 16,0-4-4-16,2-4 0 15,-3-3-12-15,3-4-16 0,4 1-46 16,-1-4-29-16,5-1-29 0,1 0-107 16,1-7-92-16</inkml:trace>
  <inkml:trace contextRef="#ctx0" brushRef="#br0" timeOffset="153286.5543">13834 8464 779 0,'0'0'0'16,"0"0"71"-16,0 0 3 15,0 0-22-15,0 0-15 0,0 0-12 16,0 0-12-16,0 0-6 0,-72 73 7 15,64-48-3-15,-2-2 14 0,4 2-6 16,1 2-9-16,2-5-4 16,3 4-1-16,-3-4 8 0,3 1 11 15,-1-2 4-15,-1-3-1 0,2 1 0 16,-1-1-12-16,1-4-4 0,0 2-4 16,1-3-2-16,1 0 0 15,0-1-4-15,2-2 2 0,1 0-2 16,1 0 0-16,-1 2 1 0,2-3-2 15,0-3 0-15,0-1 0 0,2-3 7 16,3 1-5-16,0-3 4 0,3-3-2 16,2-4-3-16,-1-6 4 0,3 1-3 15,0-1-2-15,-4-1 0 0,-2 1 5 16,-3 1-5-16,-2 1 0 16,-4 4 4-16,-2 0 2 0,-2-2 29 15,0 2 3-15,-2 0-10 0,-3 2-7 16,-4-1-8-16,0 3-6 0,-4-2 2 15,1 0-3-15,1 5 5 0,-4 0-1 16,4 2-12-16,2 9-3 16,-1 1-2-16,3 2-30 0,3 4-39 15,2-4-2-15,2-1-46 0,2-1-102 16,7-6-53-16,-1-5-223 0</inkml:trace>
  <inkml:trace contextRef="#ctx0" brushRef="#br0" timeOffset="153753.9048">14174 8538 747 0,'0'0'0'0,"0"0"162"16,0 0-67-16,0 0-26 15,0 0-29-15,0 0-16 0,0 0-7 16,0 0 0-16,-45-3-11 0,45 10-3 15,3 1-1-15,7 2 2 0,4 2 1 16,2 3-4-16,2 3-1 16,1 5 0-16,2 0 20 0,-3 2-7 15,-2 3 4-15,-4 1-1 0,-4 0-4 16,-4-2 0-16,-1 0 5 0,-3-5 13 16,-1 0-8-16,-5 0-7 0,-2-3-6 15,-4 0 2-15,1-6-2 16,-2-1-3-16,1-6 0 0,-1 0-4 15,0-1-2-15,3-5 0 0,2 0 6 16,2-4-8-16,4-7-18 0,2-5-5 16,9-5 13-16,2-4 11 0,4-1-2 15,5-4-1-15,3-4 5 0,2-1-2 16,3-1 1-16,-5-2 0 0,1 1 4 16,-6 4-2-16,-3 0 5 15,-8 7 3-15,-4 6 3 0,-3 2 2 16,-5 9-3-16,-3 6-5 15,-5 0 0-15,-3 5-8 0,-2 5-3 0,-3 9 4 16,-2 2 0-16,0 2-147 16,3 4-44-16,-2-5-87 0,1-1-467 15</inkml:trace>
  <inkml:trace contextRef="#ctx0" brushRef="#br0" timeOffset="154977.7939">14628 8882 1226 0,'0'0'0'0,"0"0"148"15,0 0-61-15,0 0-40 16,0 0-30-16,0 0-14 0,0 0-4 16,0 0-4-16,6-6 6 0,-1 4 3 15,2 2-3-15,-4-2-2 0,0 2-47 16,2 0-11-16,-2 0-36 0,1 2-43 15,3 0-71-15,-5-2-152 0,3-2-256 16</inkml:trace>
  <inkml:trace contextRef="#ctx0" brushRef="#br0" timeOffset="155409.8556">15139 8442 763 0,'0'0'0'0,"0"0"0"16,0 0 97-16,0 0-19 16,0 0-22-16,0 0-19 0,0 0-31 15,0 0 2-15,0 0 7 0,-74 71 5 16,55-28-7-16,1 5-9 0,2 7-1 15,1 0-3-15,4-1 0 0,2-4 3 16,8-6-3-16,2-9 0 16,10-7 0-16,3-8 5 0,6-8-2 15,-1-5 2-15,4-7 3 0,0-1 12 16,1-9 18-16,1-5-4 0,-3-2-10 16,0-3-7-16,-6-3 4 0,-1 0 14 15,-4 0-2-15,-6 1 2 0,-2 1 4 16,-3 1-9-16,-3 5-5 15,-7 5-6-15,-1 4-10 0,-3 6-10 16,-5 0-2-16,0 5 2 0,-1 5 0 16,3 5-1-16,2 4-24 0,7 0-65 15,4-1-82-15,4-1-36 0,1-4-96 16,7-5-221-16</inkml:trace>
  <inkml:trace contextRef="#ctx0" brushRef="#br0" timeOffset="155704.6733">15523 8551 932 0,'0'0'0'0,"0"0"245"16,0 0-166-16,0 0-72 0,0 0-12 16,0 0 6-16,0 0-1 0,0 0 0 15,0 0 7-15,-67 237-4 16,74-208 7-16,4-9-2 0,4-7 2 15,3-7 25-15,-2-6 6 0,4 0-2 16,2-12 6-16,2-7-4 0,-1-6-9 16,0-7-6-16,0-1 0 0,-2-3 6 15,-6 0 7-15,-6 1-1 0,-7 1-12 16,-2 3-6-16,-5 3-10 16,-6 6-7-16,-1 8-6 0,0 3 1 15,0 8-44-15,0 3-84 0,-1 8-42 16,-1 5-47-16,-3 3-237 0</inkml:trace>
  <inkml:trace contextRef="#ctx0" brushRef="#br0" timeOffset="156214.0001">16026 8803 503 0,'0'0'0'0,"0"0"97"16,0 0 20-16,0 0-9 0,0 0-24 15,0 0-17-15,0 0-16 16,0 0-5-16,-7 8-11 0,7-7-10 15,0 0-2-15,0-1 12 0,5 0 15 16,-1-7 4-16,2-4-10 0,2-2-13 16,-2 3 4-16,-1 1-4 0,-4 3-14 15,-1 5 4-15,0 1 15 0,0 1-2 16,-1 2-17-16,-4 2-11 16,-1 1-6-16,2-1 0 0,2-2-9 15,2 0-38-15,1 0-53 0,3 1 4 16,3 1-53-16,-2-3-123 0,-3-2-140 15</inkml:trace>
  <inkml:trace contextRef="#ctx0" brushRef="#br0" timeOffset="156785.7228">16840 8226 791 0,'0'0'0'16,"0"0"99"-16,0 0-37 0,0 0-20 15,0 0 2-15,0 0-8 16,0 0-15-16,0 0 3 0,0 0-9 16,-8 5-7-16,11 8 27 0,0 11 24 15,0 7-9-15,-2 9 9 0,0 9-12 16,-1 5 2-16,0 1-6 0,0-1-6 15,-2-1-17-15,2-8-5 0,1-5-1 16,4-5-5-16,5-9-5 16,2-4 2-16,-3-6-4 0,-1-4 0 15,-3-4 2-15,2-3-3 0,-2 0-2 16,4-4-220-16,-2-1-98 0,-5-7-663 16</inkml:trace>
  <inkml:trace contextRef="#ctx0" brushRef="#br0" timeOffset="160888.4955">2375 5816 435 0,'0'0'0'16,"0"0"39"-16,0 0 72 0,0 0-20 16,0 0-30-16,0 0-1 0,0 0 9 15,0 0-24-15,-74-25-13 0,74 23-3 16,-1 2 2-16,1 0-10 15,0 0-14-15,0 0-14 0,8 3-5 16,7 3 20-16,7-1 20 0,9-2-12 16,12-2 8-16,7-1 9 0,15-2-5 15,10-5 13-15,12-5-14 0,6 5-6 16,2-3-5-16,3 4-7 16,-1 3-3-16,0 2-3 0,-2 1 0 15,-2 0 0-15,-3 0 0 0,-6 0 2 16,-13 0-1-16,-5 0-4 0,-11 0 0 15,-6-2 11-15,-3 2-4 0,0 0-5 16,-4 0-1-16,-3 4-2 16,-6-1 2-16,-5 2 0 0,-8-1-2 15,-2 2 2-15,-7-3 0 0,-2 1-1 16,-4 0-3-16,-2-2 4 0,-2 2-2 16,1-3 2-16,-2-1 2 0,0 0 0 15,0 0 0-15,1 0-2 0,-1 0 3 16,0 0-2-16,1 0-4 15,-1-2-17-15,1-3-19 0,0 1-28 16,-1 4-75-16,0-4-136 0,-7 0-301 16</inkml:trace>
  <inkml:trace contextRef="#ctx0" brushRef="#br0" timeOffset="161820.5768">12497 5519 484 0,'0'0'0'0,"0"0"157"15,0 0-56-15,0 0-58 0,0 0-17 16,0 0 15-16,0 0 5 0,0 0 11 16,131-16 3-16,-81 19-19 0,13 0-8 15,12-3 6-15,15 0-5 0,13-4-3 16,12-3-6-16,9-5 1 16,10-1-2-16,1 1-2 0,-4 1-5 15,-1-1-4-15,-7 3-1 0,-5 2 1 16,-3-1 2-16,-7 4-6 0,-6 0-5 15,-10 2-3-15,-12-1 0 0,-12 3 1 16,-13 0-1-16,-12 0-2 16,-13 4-9-16,-9-2-3 0,-7 2-7 15,-10-4 1-15,-3 5-9 0,-2-1-12 16,-8-1 30-16,-2 2 1 0,-4-4-35 16,-4 1-21-16,2 1-64 0,-6-3-180 15,-2 1-232-15</inkml:trace>
  <inkml:trace contextRef="#ctx0" brushRef="#br0" timeOffset="183404.9004">4538 5943 259 0,'0'0'0'0,"0"0"97"16,0 0-12-16,0 0 20 0,0 0 19 16,0 0-31-16,0 0-15 0,0 0-2 15,-12-49-20-15,11 43-17 0,0 2 7 16,1 1-24-16,0 3-16 0,0-1-5 15,-1 1 6-15,0 0 6 16,1 5-2-16,0 8 0 0,0 10-2 16,3 7-2-16,0 5-3 0,-1 7-1 15,-2 2-2-15,0 6 3 0,-3 3-3 16,-1 3 0-16,-4-2 0 16,2 0 0-16,0-4-2 0,2-5 2 15,3-3-3-15,1-7-11 0,0-4 5 16,1-3-13-16,2-6-17 0,1-3 12 15,3-6 0-15,-5-1-19 0,-1-4-11 16,0 2-15-16,-1-5-10 16,-1 0 39-16,-4-4 25 0,-3-1 12 15,3-5 9-15,-3-9 20 0,1-2 27 16,3-5-7-16,2-10-1 0,0-6 3 16,2-9-9-16,0-7-8 0,3-9 6 15,4-7-1-15,2-3 9 0,2-7 10 16,5 0-12-16,-1 1 0 15,1 9 11-15,-2 15-4 0,-9 19-22 16,1 18-20-16,-6 17 2 0,-7 6-1 16,-3 17-9-16,-3 14-15 0,-1 11-61 15,3 7-136-15,0-4-61 0,3-10-274 16</inkml:trace>
  <inkml:trace contextRef="#ctx0" brushRef="#br0" timeOffset="184178.1586">9122 4495 151 0,'0'0'0'0,"0"0"91"0,0 0-42 16,0 0 0-16,0 0 18 0,0 0 47 16,0 0-29-16,0 0 2 0,-24 106-17 15,23-96-16-15,1-4 7 0,0 0 0 16,0-1-17-16,0-5-6 15,0 0 13-15,0-6 6 0,0-9 0 16,0-8 22-16,2-8-35 0,2-11-5 16,2-5-3-16,-4-8-5 0,2-6-3 15,2-5-6-15,1-3-3 0,2 0-9 16,0 2-9-16,1 0 4 16,0 6-4-16,-2 4-2 0,0 7 2 15,-1 12-1-15,-1 7 0 0,-1 12 0 16,-3 8 1-16,0 6-1 0,-1 5 1 15,4 4-1-15,1 13-16 0,7 15 20 16,3 12-1-16,1 9-2 16,2 11 1-16,1 3-1 0,-3 3-2 15,0 1 2-15,-3-2-2 0,-2-3-12 16,-1-5 1-16,-1-6 12 0,-3-7 0 16,1-10 0-16,0-9 0 0,-1-9 0 15,1-9-2-15,0-11-3 0,0-3-6 16,1-17 7-16,-1-19 6 15,1-17-2-15,3-22 0 0,1-16 14 16,5-6 15-16,1-8 1 0,8 1 9 16,-1 9 3-16,3 19-9 0,-5 18-23 15,-6 22-16-15,-4 15-37 0,-5 14-11 16,-1 8-57-16,4 2-35 16,0 12-27-16,4 0-159 0,-3 0-314 15</inkml:trace>
  <inkml:trace contextRef="#ctx0" brushRef="#br0" timeOffset="184724.07">10053 4320 492 0,'0'0'0'0,"0"0"208"0,0 0-110 16,0 0 1-16,0 0-16 0,0 0-22 15,0 0 1-15,0 0 8 0,0 0-15 16,9-135-4-16,-2 92-2 16,4-7-6-16,1-8-5 0,2-5-4 15,2-8-10-15,1-8-10 0,1 3-1 16,0-3 3-16,1 3-2 0,-2 3-3 16,2 8-4-16,-2 7-5 0,1 13-4 15,-4 13 3-15,-4 11 0 0,-7 13-2 16,-3 5 2-16,0 4-3 15,3 15-10-15,0 11 16 0,2 11-3 16,4 11-2-16,-2 3 2 0,3 6 1 16,4 2-2-16,-1 2 0 0,1 4 1 15,-1-3-1-15,1-2 0 0,-3-5 0 16,-2-4 0-16,1-6-3 16,-1-4-5-16,-1-8-9 0,-2-6 3 15,1-1-5-15,-3-8-26 0,-2-4 4 16,0-5-11-16,-2-6-62 0,-5-1-30 15,-5-3-35-15,-5-11-255 0</inkml:trace>
  <inkml:trace contextRef="#ctx0" brushRef="#br0" timeOffset="184892.2609">10119 3867 899 0,'0'0'0'0,"0"0"156"0,0 0-30 15,0 0-25-15,0 0-39 0,0 0-41 16,0 0-16-16,0 0-4 15,0 0-2-15,336-127-128 0,-291 133-7 16,-2 2-28-16,-3-2-11 0,0-6 0 16,-6 0 2-16,-3-7 19 0</inkml:trace>
  <inkml:trace contextRef="#ctx0" brushRef="#br0" timeOffset="185193.4174">10775 3454 375 0,'0'0'0'15,"0"0"44"-15,0 0 76 0,0 0 2 16,0 0 9-16,0 0 9 16,0 0-47-16,0 0-35 0,0 0-44 15,-9-70 5-15,15 95 17 0,-1 7 6 16,1 6-16-16,-2 6-4 0,2 0 8 16,0 4-1-16,-3 1-1 0,4 0-6 15,0-2-5-15,-1-2-3 0,4-5-5 16,0-6-6-16,-2-2-1 15,0-4-2-15,0-3 0 0,-1-4 1 16,-2-3-1-16,1-4-6 0,0-2-1 16,-1-2-3-16,-3-1-1 0,1-3 2 15,-1-3-4-15,2 4-6 0,-3-5-2 16,0-2 5-16,-1 0 5 16,0 0-16-16,0-2-40 0,0-2-32 15,0 1-60-15,-1-5-167 0,-4 0-143 16</inkml:trace>
  <inkml:trace contextRef="#ctx0" brushRef="#br0" timeOffset="185563.1875">10541 3493 668 0,'0'0'0'16,"0"0"200"-16,0 0-51 16,0 0-24-16,0 0-22 0,0 0 3 15,0 0-15-15,0 0-6 0,0 0-24 16,235-103-51-16,-179 91-7 0,0 5-6 16,-1 2-73-16,2 5-69 0,-4-3-214 15,-2-3-316-15</inkml:trace>
  <inkml:trace contextRef="#ctx0" brushRef="#br0" timeOffset="191098.1293">3150 1229 918 0,'0'0'0'0,"0"0"21"0,0 0-13 16,0 0 3-16,0 0-7 15,0 0 0-15,0 0 2 0,0 0 21 16,-18 183 23-16,26-129 17 0,1-1-19 15,2-1-23-15,-1 3-11 16,1-6 1-16,2-5-5 0,1-8-1 16,0-10 1-16,0-8-2 0,2-6 2 15,-1-10 9-15,1-8 9 0,4-14 20 16,5-15-14-16,4-15-15 0,2-8-8 16,1-9-6-16,-2-1-4 0,-2 10-2 15,-1 9 2-15,-5 10-2 0,-4 12-68 16,-1 10 11-16,-5 9-15 15,0 5-71-15,2 3-56 0,-5 5-175 16</inkml:trace>
  <inkml:trace contextRef="#ctx0" brushRef="#br0" timeOffset="191945.711">3696 1755 217 0,'0'0'0'0,"0"0"0"16,0 0 58-16,0 0-12 0,0 0 20 15,0 0 18-15,0 0 5 16,0 0-6-16,0 0-30 0,-27 39-8 15,27-35 10-15,-2-1-24 0,2-1-12 16,0-2-1-16,0 0 13 0,0 0 5 16,1 0 7-16,1 0-7 0,2-3 2 15,-1-5 6-15,3-4-14 0,0-5-10 16,1-8 4-16,2-9 3 16,3-1-4-16,3-13-6 0,2 0-6 15,0-2-5-15,3-2 0 0,0 6 1 16,-2 4-1-16,1 13-4 0,-6 8 3 15,-3 7 2-15,-8 8 0 16,-1 1 0-16,0 5-1 0,0 11-6 16,2 6 0-16,0 10 4 0,-1 5-6 15,1 1 4-15,1 2-1 0,2-10-2 16,2-6 2-16,-1-11 0 0,2-3-1 16,4-5 0-16,3-18 8 0,3-1-3 15,3-12 0-15,5-8-3 0,-3 2-3 16,5-7 2-16,-2 6 0 15,-4 5 1-15,-5 10 16 0,-2 17-4 16,-6 6-13-16,0 13 0 0,0 16 7 16,0 5 4-16,-2 10-8 0,1 9-3 15,2-7-2-15,0-1-52 16,3-8-14-16,5-8-27 0,0-9 3 16,2-7-4-16,0-10-33 0,2-3-58 15,-3 0-105-15</inkml:trace>
  <inkml:trace contextRef="#ctx0" brushRef="#br0" timeOffset="192359.2657">4627 1348 766 0,'0'0'0'15,"0"0"49"-15,0 0 36 0,0 0-30 16,0 0 9-16,0 0-7 0,0 0-14 16,0 0-9-16,0 0-15 0,11 290-7 15,-12-266-4-15,-3-10 1 16,4-1-4-16,0-6-3 0,0-3-1 16,4-1 3-16,0-3-2 0,3-2 4 15,-1-7-2-15,2-1-1 0,3-3-2 16,0 1 0-16,1 3-2 0,1 1 2 15,-4 7 0-15,-1 1 3 16,-2 10 1-16,0 6-2 0,-2 2-1 16,3-1-1-16,-3-4 0 0,6-7-2 15,0-6 2-15,3-2 2 0,7-10-1 16,1-9 2-16,2-3-3 0,-1-3-2 16,0-2-1-16,-6 7-1 0,-3 4-5 15,-4 5-2-15,-2 8-17 0,-2 5-14 16,3 0-24-16,1 5-33 15,3 3-30-15,3-4-39 0,1 2-53 16,5-1-267-16</inkml:trace>
  <inkml:trace contextRef="#ctx0" brushRef="#br0" timeOffset="193539.194">5093 2373 635 0,'0'0'0'0,"0"0"0"0,0 0 39 16,0 0-22-16,0 0-10 0,0 0 10 15,0 0 21-15,0 0 7 16,0 0 4-16,-193 84 11 0,171-64-10 0,7 2 7 16,4 4 5-16,2 6-27 15,9 3-8-15,0 0-3 0,11-2-7 16,2-4-8-16,7-4-3 0,2-5-5 15,8-2 2-15,0-10-1 16,4-4 0-16,2-4-4 0,-2-5-29 16,1-5-9-16,-4-2-17 0,0-4-17 15,-6 3 8-15,-6 0-71 0,-6-1-97 16,-5 0-76-16</inkml:trace>
  <inkml:trace contextRef="#ctx0" brushRef="#br0" timeOffset="193678.0801">5092 2566 738 0,'0'0'0'0,"0"0"202"16,0 0-94-16,0 0-44 16,0 0-45-16,0 0-15 0,0 0-1 0,0 0-2 15,0 0-2-15,-168 133-20 0,168-118-69 16,11-5-31-16,8-2-29 0,6-8-8 16,7-6-44-16,5-7 8 15</inkml:trace>
  <inkml:trace contextRef="#ctx0" brushRef="#br0" timeOffset="194196.0707">5433 2532 675 0,'0'0'0'16,"0"0"279"-16,0 0-131 0,0 0-34 15,0 0-62-15,0 0-33 0,0 0-16 16,0 0-2-16,0 0 0 0,-42 89-1 16,24-57 0-16,5-3 0 0,4-4 0 15,6-6 1-15,3-8-2 0,6-6-1 16,10-5 4-16,5-9 1 15,5-8-1-15,1-7 0 0,3-6 0 16,2-11-4-16,-2-3 4 0,3-5-2 16,-1-3-4-16,1-5 2 0,-2-4 3 15,-4-1-2-15,-3 2 2 16,-5 5-1-16,-6 6 0 0,-7 13 0 16,-4 15 3-16,-2 9 4 0,0 7 16 15,-5 5 6-15,-1 9-17 0,-6 12-10 16,0 6-2-16,-5 7 0 0,4 8 0 15,-2 0 1-15,5 6-2 16,6-2 2-16,4-2-1 0,0-2 0 16,11-7 0-16,3-6-1 0,2-5-13 15,8-8-6-15,4-5 0 0,-1-7-9 16,3-4 3-16,-3-4 4 0,-3-3 2 16,-2 0 5-16,-4 5 14 0,-6 2-1 15,-4 11 4-15,-2 5 36 0,-4 2 5 16,2 4-23-16,-3 1-12 15,0-5-7-15,-1-4 2 0,2-4-2 16,1-8 0-16,4-2-1 0,-3-4 0 16,3-9 8-16,-4-1-6 0,-2-5-4 15,-1 2-12-15,0-4-6 16,-6 1-10-16,-3 3-17 0,-1-5-35 16,0 5-65-16,-1 4-98 0,5 2-161 15</inkml:trace>
  <inkml:trace contextRef="#ctx0" brushRef="#br0" timeOffset="194473.6899">6313 1973 947 0,'0'0'0'0,"0"0"10"16,0 0-10-16,0 0 0 15,0 0 10-15,0 0 1 0,0 0 19 16,0 0 35-16,0 0-7 0,-17 286-9 16,23-226-24-16,2-5-18 0,-1-3-3 15,-1-7-3-15,-1-4-1 0,-1-8 0 16,-4-4-32-16,0-11 23 16,-1-3 3-16,-4-9-10 0,1-5-23 15,0-1-8-15,-2-9-21 0,-2-4 15 16,0-9-6-16,-2 0-79 0,2-5-20 15,0 0-5-15,4 4-160 0</inkml:trace>
  <inkml:trace contextRef="#ctx0" brushRef="#br0" timeOffset="194965.8349">6337 2401 387 0,'0'0'0'0,"0"0"92"0,0 0-7 16,0 0-20-16,0 0 3 0,0 0 52 16,0 0-24-16,0 0-35 15,261-84-3-15,-248 77-22 0,-8 3-11 0,-5 2-2 16,0 2-4-16,-4 3 7 15,-6 9-14-15,-1 7-7 0,-2 5-4 16,2 4-1-16,4 1 0 0,5-2 2 16,2-3-2-16,8-4 0 15,7-4 3-15,2-7-1 0,3-4 1 16,3-5 0-16,-3-4 2 0,-1-6-1 16,-4-4 0-16,-4-1 15 0,-3-5-2 15,-4-1-2-15,-1 1-8 0,-3 0-4 16,-1 1-2-16,-9-1-2 0,-3 7-10 15,0 1-6-15,1 5-1 0,1 5 11 16,4 2 0-16,6 0-7 16,1 0-20-16,1 2-22 0,6 0 14 15,8 0 32-15,2 1 10 0,4-2 0 16,4-1 0-16,1 3 8 0,-3-1 8 16,4 2 5-16,-3 0 18 0,-1 7-2 15,-1-1-14-15,-4 5-14 16,-2 3-7-16,-2 2 0 0,-6 4-1 15,-5-4 0-15,-3 1 0 0,-3 1 2 16,-8-3-1-16,-3-1 1 0,1-5 0 16,2 0-2-16,4-7 1 0,-2-5-2 15,5-1 0-15,4-10 5 0,7-6-7 16,11-7-6-16,10-2 6 16,5-2 3-16,3-1 0 0,9-1-2 15,1 1 2-15,3 3-2 0,-2 4-19 16,-6 3-83-16,-8 8-221 0</inkml:trace>
  <inkml:trace contextRef="#ctx0" brushRef="#br0" timeOffset="195413.8671">6080 2221 1401 0,'0'0'0'0,"0"0"-27"0,0 0-40 15,0 0-91-15,0 0 24 0,0 0-120 16,0 0-370-16</inkml:trace>
  <inkml:trace contextRef="#ctx0" brushRef="#br0" timeOffset="200577.6008">9824 8499 322 0,'0'0'0'0,"0"0"42"0,0 0-7 16,0 0-8-16,0 0-3 0,0 0 2 15,0 0 4-15,0 0-7 0,0 0-1 16,-121 5-2-16,103-2-6 16,-1 2 0-16,-4 1 0 0,0 2-4 15,3 3-2-15,-3 1 0 0,4 3-2 16,2 0-5-16,2-1-1 0,5-1 0 15,3-1 0-15,7-6 20 0,0-1-27 16,6 1 14-16,5-1 3 0,5-1 0 16,3 1 13-16,4-1-2 0,2 2-8 15,0-1-7-15,-2 0-2 16,-2 0 2-16,-5-3-2 0,-2 3-2 16,-2 0 4-16,-4-2 2 0,-2 1 6 15,-3-2-3-15,-3 2-1 0,0-2 9 16,-2 3 16-16,-5 0-5 15,-2 0-15-15,-7 1-8 0,1 0-2 16,-6 1 3-16,-1-1 0 0,-2 2-3 16,1 2-3-16,-1-1 0 0,1 4-2 15,-1 0 0-15,1 1 0 16,-1 4-3-16,1 2 3 0,2 0 0 16,1 1 0-16,0-1-2 0,4 3 2 15,-3 0 0-15,6 0 0 0,-6 0 0 16,5-1 0-16,1 0 0 0,2-4 0 15,2-1-1-15,7-6-2 0,2-4-1 16,3 0-1-16,10-3 6 0,5 1 1 16,4-4-2-16,2-1 0 15,5 0 0-15,1 0 3 0,1 0-2 16,-1 0-1-16,-2 0 0 0,-6 0 2 16,-2 5-2-16,-5-1 0 0,-6 0 0 15,-5 7 0-15,-4-3 0 0,0 3 0 16,-5 1 5-16,-4 3-3 15,-5 1 2-15,-5 1-3 0,-1-1 1 16,-3 3 0-16,-3 2-2 0,-2 3 0 16,-1 6 0-16,-5 4-1 0,-2 6 1 15,-3 4 0-15,2 2 0 0,-3 4 0 16,3 0 0-16,4 2 0 16,2-1-2-16,6-1 1 0,5-1 1 15,4-1 0-15,5 2-2 0,0 3 3 16,2 3-2-16,4-1-2 0,0 1 6 15,3-1-3-15,1-1 0 0,1 2 0 16,0-1 1-16,1 0-1 16,4-2 0-16,0-4 3 0,6-4 1 15,7-3 3-15,2-13 3 0,6-6 1 16,8-6 5-16,6-13-4 0,9-4 0 16,8-5-6-16,4-11-3 0,4-4-2 15,2 1-2-15,-5 0-62 0,1 4-87 16,-11 5-128-16</inkml:trace>
  <inkml:trace contextRef="#ctx0" brushRef="#br0" timeOffset="201292.1122">8618 10503 474 0,'0'0'0'15,"0"0"16"-15,0 0 35 0,0 0-7 16,0 0-18-16,0 0-10 0,0 0 13 16,0 0 10-16,-352 231 6 0,274-183 14 15,-11 10-13-15,-7 5-9 0,-10 10-9 16,-7 8-19-16,-7 7-7 15,-3 7-2-15,1 8 0 0,1 0 2 16,7 1-2-16,3-3 1 0,6-1-1 16,1 2 0-16,4-4 0 0,0 7 15 15,5 1-10-15,4-2-3 0,2 1 0 16,9-4-3-16,2-3 2 16,9-2 1-16,4-4-2 0,5-4 0 15,3-5 0-15,3-4 0 0,5-3-11 16,0-3 1-16,3-4-6 15,-1-4 12-15,1-3 1 0,-2-3 1 16,1-5 2-16,-1-1 0 0,7-2-9 16,0-5-3-16,4-4-4 0,5-7-22 15,5-6-1-15,5-4-32 0,4-8-31 16,5-6-58-16,1-9-83 0</inkml:trace>
  <inkml:trace contextRef="#ctx0" brushRef="#br0" timeOffset="201536.6062">5339 13153 559 0,'0'0'0'0,"0"0"-17"0,0 0 17 16,0 0 0-16,0 0 32 0,0 0-11 15,0 0 13-15,0 0 7 0,0 0-19 16,-283 744-7-16,276-705-2 16,13-19-8-16,24-20-10 0,17-13 10 15,17-22 15-15,17-9-13 0,10-13-14 16,14-3-83-16,5 2-45 0,-1 0-138 16</inkml:trace>
  <inkml:trace contextRef="#ctx0" brushRef="#br0" timeOffset="202923.1345">3828 14841 191 0,'0'0'0'0,"0"0"75"15,0 0-24-15,0 0-3 0,0 0 2 16,0 0 0-16,0 0 5 0,0 0-10 16,0 0-8-16,-16-50 0 15,16 50 6-15,0 0-9 0,0 6-17 16,0 9-1-16,2 9 0 0,2 6 29 16,0 14-3-16,1 5-11 0,0 7-8 15,-2 3 8 1,-3 4-7-16,0-4-8 0,-3-3-4 0,-3-3 3 15,1-8 0-15,0-4-8 0,0-5-4 16,1-5-1-16,1-4-1 0,-1-4-1 16,1-7 0-16,-1-1 5 0,1-2-5 15,1-4 0-15,0-2-58 16,0-2-35-16,2-5-74 0,0 0-2 0,2-9-25 16,3-7-42-16</inkml:trace>
  <inkml:trace contextRef="#ctx0" brushRef="#br0" timeOffset="203222.1958">4073 14597 666 0,'0'0'0'0,"0"0"1"15,0 0-1-15,0 0 91 0,0 0-17 0,0 0-45 16,0 0-17-16,0 0 8 15,0 0 14-15,-11 121-7 0,13-68-5 16,5 5 2-16,2 4 5 0,2 1-9 16,-3-2 1-16,0-5-6 0,2-2 2 15,-1-3-6-15,-4-3-4 16,2-2-4-16,-4-4-1 0,-1-2 0 16,-2-5 0-16,0-6-2 0,0-4 0 15,0-7 0-15,0-4-45 0,0-8 10 16,-4-3-34-16,-2-3-36 0,-7-5-69 15,-4-10-112-15</inkml:trace>
  <inkml:trace contextRef="#ctx0" brushRef="#br0" timeOffset="203357.2489">3851 15205 610 0,'0'0'0'0,"0"0"0"0,0 0-74 16,0 0-3-16,0 0-22 15,0 0-24-15,0 0 1 0,0 0 76 16,0 0 30-16</inkml:trace>
  <inkml:trace contextRef="#ctx0" brushRef="#br0" timeOffset="203609.5043">4349 15168 115 0,'0'0'142'0,"0"0"-25"15,0 0 28-15,0 0 13 0,0 0 26 16,0 0-76-16,0 0-42 16,0 0-29-16,0 0-19 0,-17 67-5 15,9-26-6-15,4-1-3 0,4-1 2 16,2-4-1-16,8-7-2 0,6-5 2 15,2-9-2-15,2-13 0 0,4-7 12 16,3-14 9-16,3-9-13 16,-3-7-4-16,0-5-4 0,-8 0 0 15,-2-2 1-15,-7 1 8 0,-7 5 10 16,-3 3 5-16,-11 11-5 0,-7 6-5 16,-2 14-7-16,-7 10-9 0,0 14-2 15,-5 10 0-15,5 5-2 0,1 0-50 16,11-2-18-16,5-6-26 15,10-7-103-15,4-7-106 0,4-10-279 16</inkml:trace>
  <inkml:trace contextRef="#ctx0" brushRef="#br0" timeOffset="204143.7783">3933 15164 725 0,'0'0'0'16,"0"0"59"-16,0 0-22 0,0 0 18 16,0 0-28-16,0 0 7 0,0 0-15 15,0 0-38-15,14 4 38 0,26-4 26 16,16 0 19-16,9-11-39 15,11-9 4-15,-2-5-7 0,-1 0-12 16,-7 0-6-16,-8 9-2 0,-8 2-4 16,-3 3-139-16,-7 3-16 15,-5-1-155-15</inkml:trace>
  <inkml:trace contextRef="#ctx0" brushRef="#br0" timeOffset="204543.1524">5122 14872 766 0,'0'0'0'0,"0"0"48"15,0 0 26-15,0 0-17 16,0 0-4-16,0 0-12 0,0 0 3 15,0 0-12-15,0 0-13 0,-178 109 3 16,165-93 6-16,3 2-12 0,6-4-8 16,3 0-3-16,1-1-3 0,11 1-3 15,7-1 1-15,6 1 0 16,7-2 3-16,3 1-1 0,2 2-1 16,-3 2 0-16,-3 1-1 0,-7 3 0 15,-8 2 7-15,-5 1 2 0,-4-1 10 16,-6-1 10-16,0-2 6 0,-13-1-5 15,-1-2-11-15,-7 4-12 16,-5 0-1-16,-2-3-3 0,-8-1-2 16,-2-1 2-16,0-4-2 0,1-4-1 15,7-6 0-15,7-2-60 16,4-4-57-16,8-5-52 0,1 0-83 0,7-2-161 16</inkml:trace>
  <inkml:trace contextRef="#ctx0" brushRef="#br0" timeOffset="204831.4447">5363 14452 998 0,'0'0'0'0,"0"0"3"0,0 0-2 15,0 0 7-15,0 0 6 0,0 0 1 16,0 0 17-16,0 0 24 0,0 0-11 16,80 450-13-16,-70-388-13 15,0-8-12-15,2-10-4 0,-1-4-3 16,1-10 0-16,-5-8-62 0,-3-8 2 16,0-6-10-16,-4-8-38 0,0-6-36 15,-4-10-83-15,-7-8-235 0</inkml:trace>
  <inkml:trace contextRef="#ctx0" brushRef="#br0" timeOffset="204958.4236">5238 14852 1056 0,'0'0'0'16,"0"0"-27"-16,0 0 36 16,0 0 67-16,0 0-11 0,0 0-4 15,0 0-29-15,0 0-22 0,0 0-4 16,531-111-12-16,-459 100-168 0,-2-1-217 15</inkml:trace>
  <inkml:trace contextRef="#ctx0" brushRef="#br0" timeOffset="217707.3838">10884 10761 443 0,'0'0'0'0,"0"0"145"15,0 0-46-15,-9-5-30 0,9 5-19 16,0 0-33-16,0 0-13 0,0 0 0 16,0 2-2-16,-1 8 7 0,1 6 42 15,-1 8 22-15,-1 7-42 0,-2 6-11 16,1 6 11-16,-4 7-8 15,1 2-14-15,-2 2-1 0,0 3-2 16,2-5-2-16,-3-2-2 0,0-2 2 16,3-6-3-16,0-2-1 0,3-3 0 15,0-3 0-15,0 1 1 0,1-2 0 16,0-3-1-16,-1 2 0 16,-1-1 1-16,1-1-1 0,0-3 0 15,0 0 1-15,0-6-1 0,3-2 0 16,5-5 0-16,2-4-1 0,4-3 1 15,5-2 0-15,1-3 16 0,5-2 12 16,6 0-11-16,1 0 3 16,5-7 3-16,5 3 11 0,2 0 6 15,1 0-12-15,0 4-13 0,6-2 8 16,-2 0 1-16,10 1-12 0,-2-1-9 16,-1-4 2-16,-1 3-1 0,0 0-5 15,-1 1 2-15,-6-2 3 16,2 0-2-16,-4 1-1 0,1 0 0 15,-1-2 0-15,-2 2 0 0,0 0 1 16,-3 3-4-16,-3 0 3 0,-2 0 0 16,-4 3-2-16,-1 0 1 0,0 2 0 15,-2-1 0-15,1 0-1 0,-3 2 2 16,0-5-1-16,1 0 0 0,-2-1-3 16,-2 0 0-16,-4-1 2 15,-1 0 1-15,-2-5 0 0,-4 3 0 16,-4-2 2-16,-2 2-3 0,-2-1 2 15,-2 0 2-15,2 1-4 0,1 0 2 16,0 0-1-16,2 1-2 16,1-2 4-16,-3-2-2 0,1 2 0 15,1 1 0-15,-4 0 0 0,1-1 0 16,0 1 0-16,-2-2 2 0,0-1-1 16,0-5 4-16,0-1-5 0,0-1 0 15,-3-4 0-15,2-3 2 0,1-2-2 16,-1-2 0-16,1 0 0 15,0-2 0-15,5-2 0 0,-1 2 1 16,0-5-2-16,-1 3 2 0,1 0-1 16,-1-3 0-16,-2 3 0 0,-1-1 1 15,0 1-2-15,-5-1 2 0,-1-4 12 16,0 0 0-16,-1-3-4 16,-2 2-6-16,3-1-4 0,-1 1 2 15,0 6 0-15,0 0-2 0,1 8 2 16,1 1 1-16,2 2-3 0,-1 2 2 15,3 2-1-15,-2 1 0 0,1 2 0 16,1-1 4-16,-5-1-2 16,1 2 5-16,-1-1-1 0,0 1 1 15,1-1 2-15,1 4-2 0,-1-2-1 16,1 0-3-16,-2 1 0 0,1 0-3 16,-3-1 0-16,-2 2 5 0,3 0-4 15,-5 1 4-15,-1 2-2 0,-3-1-4 16,-5 5 2-16,-3-3 4 15,-4 3-1-15,-2 0 7 0,-3-1 6 16,-4 1 0-16,-3 0-8 0,-5-3-5 16,0 2 0-16,-6 0-1 0,-2-1-3 15,-2-1 0-15,3 0 3 0,3-3-1 16,1 1-2-16,4-1 0 16,5 0 0-16,1 0-49 0,4 6-39 15,3 0-35-15,1 0-102 0,3 2-55 16,2-2-217-16</inkml:trace>
  <inkml:trace contextRef="#ctx0" brushRef="#br0" timeOffset="219596.0506">11049 7326 512 0,'0'0'0'0,"0"0"169"0,0 0-62 16,0 0-13-16,0 0-37 16,0 0-6-16,0 0 5 0,0 0-10 15,0 0 0-15,43-152-3 0,-44 143-7 16,-4 5-7-16,0 4 2 0,-5 5-20 15,-1 15-10-15,0 10-2 16,-2 12 1-16,-1 11 0 0,-1 8 0 16,-1 8 0-16,0 7 1 0,0 4-2 15,0 1 2-15,2-2 4 0,-2-4-4 16,3-6 0-16,2-7-1 0,1-6 0 16,4-3 0-16,1-6 1 0,4-3-1 15,1-8 0-15,0-5 0 0,6-7 0 16,1-3-2-16,3-2 2 15,1-3 0-15,1-4 0 0,0-2 0 16,2-1 0-16,2-1 0 0,-1-2 0 16,6 2 1-16,0 1-1 0,2-2 0 15,1 2 0-15,1-1 1 0,0-3-1 16,-2 0 0-16,0-4 0 16,1-1 1-16,0 0-1 0,2-1 0 15,5-4 5-15,2-3 0 0,3 3 4 16,-1-1-5-16,4 3 1 0,-3-2 4 15,1 2 6-15,-3 0 3 0,0-2 2 16,-1 3-8-16,1-1 1 16,0 1-2-16,1 1-7 0,-1-1-4 15,2 0 0-15,-2 1 3 0,0 0-4 16,0 1 2-16,-1 0 0 0,-2 0-2 16,1 0 1-16,-1 1 0 0,0 2 1 15,-1-1 0-15,-1-1-1 0,1 0 0 16,0 0 0-16,-2-1 0 15,1 3 0-15,-2-1 0 0,-4-2 1 16,0 2-1-16,-2 1 0 0,-5-3-9 16,0 1 3-16,-1 4 8 15,4-5-2-15,-2 2 0 0,3 0 0 16,0-1 1-16,-3-1-2 0,1 0 2 16,-3 0-1-16,-3 0 0 0,1 0 0 15,0 0 0-15,-3 0 0 0,0 0 0 16,-4 0 1-16,0 0-1 0,-2 0-1 15,1 0 2-15,-3 0-2 0,1 0 2 16,-1 0 0-16,2-1 0 16,-4-2 2-16,4 0-3 0,2-1 0 15,1-1 0-15,0 5-1 0,-2 0 0 16,1 0-1-16,1 0 0 0,-1 8-3 16,0-4-3-16,-2 2-4 0,-2-3 1 15,-2-2 9-15,1 1 2 0,-1-2 0 16,0 0 0-16,0-5 9 15,0-2-8-15,1-5 0 0,1 0-1 16,0-2 0-16,1-1-1 0,-2-1 1 16,3 0 0-16,-1 0 0 0,1 2 0 15,-1 0 0-15,-1-2 1 16,-1-1-1-16,1-3 0 0,1-4 0 16,1-2 0-16,1-2 0 0,1-4 0 15,-1-2 0-15,2-4 0 0,0-1 0 16,2-5 0-16,1 0 0 0,-2 1-1 15,-1-5 2-15,0-2-2 0,-2 1 2 16,-2 2 0-16,-1 0-1 16,-2 6 24-16,0 0-13 0,-4 1 0 15,-3 0-3-15,1 2-5 0,0-1-3 16,1 0 0-16,1 5 0 0,0 0 0 16,-2 5 0-16,2 3 1 0,-4 2-1 15,4 5 0-15,-3 1 2 0,-1 4-3 16,-5 1 2-16,-1 4 4 15,-3 1-3-15,-2 0 1 0,-2 4-2 16,-2-2-1-16,0-1 0 0,2-1 3 16,-1-2-4-16,-2 0 2 0,3 0 2 15,-2-2-3-15,-2 4 0 0,-4 1 0 16,-5 2-2-16,-6 2 2 16,-6 3 0-16,-2 0-1 0,-4 0 1 15,-2 1 0-15,5 1 1 0,-1 1-1 16,1-3 2-16,3 0-3 0,-2-2 2 15,-1-1 2-15,-2 0-5 0,-7-5 3 16,-1 2 0-16,-5-2-2 16,-2-1 2-16,-1 5 2 0,-3-2-2 15,-1 6 19-15,2-3-6 0,6 1-3 16,9 2-5-16,9 0-5 0,9 6-2 16,3 1-3-16,9 4-24 0,9 2-25 15,8 4-17-15,7 5-51 0,12 5-106 16,6 3-69-16,-1 0-255 15</inkml:trace>
  <inkml:trace contextRef="#ctx0" brushRef="#br0" timeOffset="220562.2097">12093 8719 468 0,'0'0'0'16,"0"0"125"-16,0 0-34 0,0 0-16 16,0 0-33-16,0 0-5 0,0 0 0 15,0 0-8-15,0 0 1 0,-16-101 5 16,17 91-5-16,2 6-4 0,-2 0 10 15,-1 3 14-15,0-2 6 16,0 3-5-16,0 0-25 0,0 8-20 16,0 9-2-16,0 8 12 0,0 8 4 15,0 6 5-15,0 5 2 0,-2 1-1 16,0 2 8-16,2-1-3 16,0-5-10-16,0-6-11 0,0-4-1 15,0-1-6-15,0-4-3 0,0 0 0 16,0-2 9-16,0-5-5 0,-1 2 5 15,1-3-4-15,-1-2-3 0,1-3 2 16,0-1-4-16,0-6 0 16,0-2 0-16,0-1 3 0,0-3-3 15,0 1 0-15,0-1 2 0,2-1-3 16,4-3-23-16,4-3-30 0,-1 1-34 16,4-2-34-16,3 0-79 0,-3-5-170 15,3-3-174-15</inkml:trace>
  <inkml:trace contextRef="#ctx0" brushRef="#br0" timeOffset="221194.0258">12540 8724 687 0,'0'0'0'16,"0"0"150"-16,0 0-30 16,0 0-49-16,0 0-18 0,0 0 3 15,0 0-19-15,0 0-7 0,-64-48 7 16,58 46-4-16,1 0-6 0,-2-1 2 16,-2 0-6-16,-1 0-6 0,-3 0 1 15,1 0-1-15,0 3-4 0,-1 0-7 16,0 0 2-16,0 2-4 0,0 2-4 15,-1 7 0-15,-2 0 3 16,4 4-4-16,-3 3 2 0,6 1-1 16,3 0 0-16,0 0 0 15,4 0 1-15,2 0-1 0,0-2 0 0,0-1 2 16,6-3-3-16,0-4 2 16,2 2 6-16,-1-5 3 0,4-1 8 15,-1-2 0-15,1-3-1 0,4-3 3 16,-1-3-2-16,3-4-10 0,0-4 0 15,1 0-5-15,1-4-2 0,-2 0 3 16,-1-3-3-16,-2 1-1 16,-1 2 0-16,-5 2 6 0,0 3-5 15,-5 1 5-15,-1 2 5 0,-2 4 6 16,0 1-3-16,0 4-6 0,0 1-3 16,0 0 2-16,-2 3-6 0,1 6-2 15,-4 7-7-15,0 3 8 0,3 3 0 16,1 3 0-16,1 4 6 15,-1 1 4-15,0 3 6 0,1-4 2 16,0 0-8-16,0 0-3 0,0-5-3 16,-2-2-3-16,-1-1 0 0,3-4 0 15,0-2-2-15,3-5 2 16,2-2-1-16,-1-3-2 0,2 2-20 16,1-1-32-16,1 1-65 0,0-3-18 15,1 2-52-15,-1-6-122 0,-1 0-147 16</inkml:trace>
  <inkml:trace contextRef="#ctx0" brushRef="#br0" timeOffset="221907.4178">12782 8610 288 0,'0'0'0'0,"0"0"157"16,0 0-94-16,0 0-6 0,0 0 22 15,0 0 4-15,0 0-7 0,0 0 1 16,-46-14-3-16,46 14-6 0,0 0-27 16,0-3-23-16,6 3-2 0,2 0 7 15,5 0-1-15,1 0-2 0,-2 0 6 16,1 1 4-16,-3 4-3 15,0-1 3-15,1 3-5 0,-3 2-11 16,2 0-6-16,0 1 1 0,-4 2-4 16,1-2-1-16,-1 2 0 0,-1 1-2 15,1-2-2-15,-3 4 0 16,-2-4 5-16,-1-1-3 0,0-1 1 16,-5 0 2-16,-3 1 3 0,-1 1 10 15,-1 0-1-15,-3 0-6 0,-1 3-3 16,-2-1-5-16,0 2-3 0,-5-1 0 15,4 3 3-15,0 1-3 0,5-1 0 16,1-2-1-16,3-3-2 16,1-1 5-16,5 1-2 0,-1-3 0 15,2 0 0-15,1 2 19 0,0-3-2 16,2 1 5-16,4-2-1 0,1-1 2 16,4 0-1-16,1-1-8 0,0-1 1 15,4 0 4-15,-2-1-3 0,3-3-2 16,2 2 1-16,1-2-4 15,4 0-5-15,-2-3 1 0,1-2-5 16,-3 4-3-16,-3-4 2 0,-2 1 4 16,-2-3-6-16,0 2-18 0,-2 4-37 15,-1-1-64-15,0 2-47 16,-5-1-124-16,-4-6-383 0</inkml:trace>
  <inkml:trace contextRef="#ctx0" brushRef="#br0" timeOffset="238842.8331">12795 7611 495 0,'0'0'0'0,"0"0"59"15,0 0 49-15,0 0-28 0,0 0-28 16,0 0-12-16,0 0-18 16,0 0-12-16,11-1 23 0,4-3-5 15,7 1 6-15,4-3 24 0,6-3-6 16,6-1-3-16,3-8 9 0,9-1-9 15,4 2-8-15,-1-8-5 0,1 7-26 16,-4 0-6-16,0 2-4 16,-5 4 0-16,-4 1 5 0,-3 0-5 15,-4 1 0-15,-5 4 5 0,-1-3-6 16,-2 4 2-16,-2-1 2 0,-4-2-3 16,-4 3 0-16,-2-1-22 0,-7 2-14 15,0 0-17-15,-2-4-44 0,-1 2-25 16,-4 1-64-16,0-4-90 15,-10 1-172-15</inkml:trace>
  <inkml:trace contextRef="#ctx0" brushRef="#br0" timeOffset="239083.1416">13430 7236 626 0,'0'0'0'15,"0"0"100"-15,0 0-14 0,0 0-21 16,0 0-17-16,0 0 4 0,0 0-6 15,0 0-5-15,0 0 7 0,258 17-24 16,-230-3-18-16,-7 3-3 0,-4 2 1 16,-10 2 3-16,-4 2 23 15,-5 2 10-15,-10 2-3 0,-6 2-3 16,-5-1-14-16,-4-1-12 0,2 0-5 16,1-3 0-16,3-5-2 0,5-6-2 15,0-7-71-15,10 0-23 0,4-3-89 16,2-3-107-16,3 0-171 15</inkml:trace>
  <inkml:trace contextRef="#ctx0" brushRef="#br0" timeOffset="239491.3202">14145 7606 713 0,'0'0'0'16,"0"0"101"-16,0 0-29 0,0 0 0 16,0 0-2-16,0 0-2 0,0 0 3 15,0 0-17-15,0 0-12 0,28-47 3 16,-28 24-11-16,0-3-16 0,0-3-5 15,-4-5 4-15,-4-4 3 16,-4-2-9-16,2 0-6 0,-1-3-5 16,2 4 0-16,5 5 2 0,4 7-3 15,2 6-2-15,8 3 3 0,2 6 0 16,4-2-6-16,5 3 4 16,4 3 1-16,4-2 1 0,5 4 0 15,0 1 0-15,-1 0 0 0,0 5-2 16,-5 0 1-16,-6 8-57 0,-2 0 19 15,-9 3-25-15,-8 3-66 0,-3-1-5 16,-4 3-40-16,-12-1-76 16,-4-2-25-16</inkml:trace>
  <inkml:trace contextRef="#ctx0" brushRef="#br0" timeOffset="239660.3351">14180 7236 544 0,'0'0'0'0,"0"0"132"15,0 0 3-15,0 0-56 0,0 0-14 16,0 0-3-16,0 0-30 0,0 0-22 16,176-6-7-16,-153 6-3 0,-2 0 0 15,-4 3-177-15,0 0 43 0,-3 3-2 16,-2-4-43-16,-3 3-5 16</inkml:trace>
  <inkml:trace contextRef="#ctx0" brushRef="#br0" timeOffset="240078.1558">14488 7275 527 0,'0'0'0'0,"0"0"315"0,0 0-216 15,0 0-45-15,0 0-22 16,0 0-22-16,0 0-8 0,0 0-1 16,0 0 3-16,-19 116-2 0,18-100 6 15,0-1 9-15,1-1-1 0,1-3 0 16,4-2-4-16,2-5-9 0,4-3-1 16,2-1 4-16,5-8 3 0,-2-7-4 15,5-1 2-15,-2-3-5 0,-2-1 0 16,-3 0 0-16,0-1 4 0,-6 1 15 15,-3 2 2-15,-5 4-6 16,0-1-8-16,-9 3-1 0,-6 2-5 16,-4 0-1-16,-2 3 2 0,0 4-6 15,1 2 2-15,4 1 0 0,5 0 0 16,6 1-5-16,5 1 4 16,0 2-5-16,3-2-4 0,8 0 12 15,3 2 6-15,6 2 2 0,2 1 5 16,-1-1 0-16,-2 3 4 0,2 1 1 15,0 1-2-15,-1 0-6 0,-2-1-4 16,-4 2-5-16,-6-2-1 16,-2 1 1-16,-5-3-2 0,-1 1 0 15,-2-2 3-15,-6 0-6 0,0-3-13 16,1-1-6-16,0-3-19 0,6 0-47 16,4-2-37-16,13-10-76 0,8-7-32 15,10-7 18-15,5-6-2 0</inkml:trace>
  <inkml:trace contextRef="#ctx0" brushRef="#br0" timeOffset="240804.1822">14753 7303 183 0,'0'0'0'0,"0"0"-126"0,0 0 69 15</inkml:trace>
  <inkml:trace contextRef="#ctx0" brushRef="#br0" timeOffset="241075.2997">14753 7303 0 0,'-2'0'197'0,"2"0"-55"0,0 0-20 0,0 0-12 15,0 0-23-15,0 0-18 16,0 0-3-16,0 0-30 0,0 0-1 16,1-3 22-16,-1 16-20 0,0 2-18 15,0 4-6-15,-1 1-1 16,-3 1-5-16,-3 0 4 0,-2-2 10 0,1-3 9 16,-3-4 4-16,2 1-8 15,0-3-10-15,0-3-6 0,2-1-2 16,-2-6-3-16,1 0-4 0,4-3 4 15,-1-4-2-15,5-1 1 0,0-3 8 16,8-5 6-16,6-5 9 16,9-6-2-16,10-8-4 0,7-4 13 15,3-2 2-15,2 1-8 0,2 7-10 16,-6 10-11-16,-8 7-5 0,-5 9-4 16,-10 7-26-16,-6 6-15 0,-1 5-53 15,-3 2-33-15,-5 3-55 0,0 1-144 16,-3-3-44-16</inkml:trace>
  <inkml:trace contextRef="#ctx0" brushRef="#br0" timeOffset="241510.5125">15220 7103 848 0,'0'0'0'0,"0"0"47"15,0 0 15-15,0 0-23 0,0 0-16 16,0 0-9-16,0 0-4 0,0 0-6 16,0 0 0-16,26 217-3 0,-27-196 1 15,-2-8 5-15,3-4 3 0,0-5-3 16,0-4-4-16,4 0 2 15,0-6 4-15,5-6-1 0,4-5-6 16,-1-4 0-16,6-2-1 0,-2 2 5 16,2 4 20-16,-1 6 14 0,-3 5-7 15,-3 6-14-15,0 8-14 0,-3 6 3 16,-6 6 2-16,2 2-3 16,-2-2-4-16,1-4-1 0,6-7 0 15,3-7-4-15,3-4-3 0,7-9-9 16,2-7-2-16,0-5-3 0,1 0 6 15,-6 0-5-15,-1 7-2 0,-6 5 5 16,-4 7-47-16,-3 4-69 16,-2 1 27-16,1 9-13 0,0-2-66 15,3 2-17-15</inkml:trace>
  <inkml:trace contextRef="#ctx0" brushRef="#br0" timeOffset="242691.5599">15782 7185 541 0,'0'0'0'16,"0"0"265"-16,0 0-119 0,0 0-27 15,0 0-37-15,0 0-11 16,0 0-30-16,0 0-30 0,0 0-9 16,-23-3-3-16,9 18 2 0,2-3 1 15,3 1-2-15,2-4 1 0,7-4-1 16,3 1-4-16,9-6-6 16,5-1-4-16,6-9 5 0,5 1 8 15,-1-2 1-15,-1 9 0 0,2 0-1 16,-8 2 1-16,-3 4 20 15,-6 10-6-15,-4-1-7 0,-3 3 4 0,-4-1 0 16,0 1-2-16,-4-4-4 0,-1-1 3 16,2-5-6-16,2-3-1 15,0-1 3-15,1-2-3 0,1-6-2 16,8-6-14-16,5-5 1 0,5 0 9 16,-2 2 7-16,1 4-3 0,-2 0 0 15,3 6 2-15,-4-1 1 0,4 3-1 16,-3-2-2-16,3 4-6 15,-1 0-44-15,-1-1-38 0,0-4-2 16,-2 0-35-16,2-3 18 0,2-3 5 16,1 1-40-16,2-3-11 0,-3 1-15 15,0 1 14-15,-4 2 143 0,-3 2 24 16,-5 4 271-16,-5 2-129 16,0 1 8-16,-2-1 1 0,2 2-53 15,-2 0-43-15,0-2-13 0,0 2-11 16,0 0-7-16,-6 2-22 0,-5 5-13 15,-1 6-2-15,-3 1 2 0,-3 5 4 16,2 3-3-16,-3 0-2 16,7 0 0-16,1-6 5 0,7-2-4 15,4-4 0-15,2-5-2 0,9-5-1 16,2-5 4-16,7-10 11 0,4-10-6 16,3-7-3-16,5-10-2 0,4-1-2 15,1-3 0-15,-1-2 2 16,0 0 5-16,-4-4 7 0,-4-5-4 0,-2-3-1 15,-1 2-5-15,-6-1-1 16,1 7-3-16,-6 11 0 0,-5 13 32 16,-5 14-5-16,-4 12 1 0,-3 3-12 15,-7 13-17-15,-6 9 2 0,-5 12 0 16,-1 8-6-16,-1 7 1 16,4 0-8-16,3-2-10 0,5-2 22 15,4-2 0-15,2-4 0 0,5-4 0 16,0-4 0-16,2-7-2 0,8-6 0 15,3-6-3-15,5-6-11 0,3-4 2 16,3-3 7-16,3-6 7 0,-2-2 0 16,-1-5 0-16,-5 8-2 15,-2 5 4-15,-7 0 1 0,-3 10 3 16,-2 6 7-16,-2 1-1 0,-2 3-8 16,-1-3-3-16,0-4-2 0,0-1-19 15,0-10 12-15,0 0-15 0,1-2-29 16,3-4-23-16,0-8 25 15,-1-5-7-15,-1-2-1 0,-2-4-27 16,-1-4-89-16,-4 2-14 0,-3-2-9 16,4 4 110-16,0 5 149 0,3 7 67 15,1 5 44-15,0 6-10 0,0 0-49 16,1 0-81-16,5 0-57 16,-1 0-14-16,9 6 27 0,0 1-22 15,-2-1-48-15,-2 0-12 0,4 0 62 16,-4-4 14-16,0 4 10 0,-1 1 8 15,-4-2 27-15,1 4 43 0,-2 0-6 16,-4 1 14-16,0 0 1 16,0 1-44-16,0-3-21 0,0 3-9 15,0-5-2-15,0 0-2 0,-2-2-4 16,1-2-54-16,1-2 4 0,2-2 3 16,3-5 61-16,3-2-10 0,2-4-1 15,1 1 4-15,1 1 7 16,1 0 25-16,-1 5-5 0,2 0 0 15,-3 2 13-15,3 4-13 0,-1 0-13 16,-1 2-6-16,-2 8-12 0,-3-2-1 16,2 3 0-16,-2-2 0 0,-3 1 3 15,0-2-3-15,0-1-9 0,-1-6-4 16,4 0-12-16,1-1 4 16,6-2-3-16,0-5-32 0,3 0-36 15,-2 1-38-15,1 1-47 0,-4-1-30 16</inkml:trace>
  <inkml:trace contextRef="#ctx0" brushRef="#br0" timeOffset="243026.3063">17197 6966 418 0,'0'0'0'0,"0"0"198"16,0 0-43-16,0 0-69 0,0 0-60 16,0 0-6-16,0 0 7 0,0 0 11 15,-59 47-12-15,57-39-10 0,3-4-20 16,9-1 3-16,2-2 2 15,4 1 6-15,1 1-2 0,3 7 15 16,-2 6 23-16,-2 8-6 0,-2 6-9 16,-8 3 8-16,-3 4-14 0,-3-2-2 15,-1 1 3-15,-7-3 2 0,0 1-9 16,-2-6-3-16,-4-3-6 16,1-4-2-16,-5-7 2 0,2-6 14 15,-2-4 2-15,-1-4-9 0,2-9-1 16,4-4-10-16,5-9-6 0,6-6-29 15,2-3 6-15,14-5 2 16,9-3 16-16,9-1-2 0,4-1-5 16,9 0-1-16,6 3-7 0,0 3-16 15,1 1-23-15,-1 5-61 0,-6 4-332 16</inkml:trace>
  <inkml:trace contextRef="#ctx0" brushRef="#br0" timeOffset="253671.1982">5699 15677 366 0,'0'0'0'0,"0"0"113"16,0 0-43-16,0 0-8 0,0 0-30 15,0 0 6-15,0 0-2 0,0 0-7 16,-115 185 3-16,107-160-4 0,5 0-11 15,3-1-3-15,2-2-7 0,7-3-3 16,4-6-5-16,1 1 2 16,4-5 9-16,-2-1 1 0,3-2 11 15,-2-4 6-15,5-2 7 0,0-5-2 16,0-5-8-16,-3-3-2 0,-3-3-3 16,-1-6-1-16,-3 1-2 0,-1-4-2 15,-3-2 0-15,-1-2 0 0,-7-1-6 16,0 1 0-16,-6 1 6 0,-1 2 6 15,-4 7-1-15,-1 3-6 16,1 3-11-16,-1 7 5 0,-1 3 4 16,1 3-3-16,-1 2-7 0,0 3-2 15,2 6 0-15,-1 2-18 0,1-1-48 16,1 2-54-16,6-2 1 16,4-2-50-16,0-1-169 0</inkml:trace>
  <inkml:trace contextRef="#ctx0" brushRef="#br0" timeOffset="253974.722">5951 15677 668 0,'0'0'0'0,"0"0"130"0,0 0-66 16,0 0-19-16,0 0-20 0,0 0-9 15,0 0-1-15,0 0-2 0,0 0 2 16,19 183 3-16,-19-170 0 0,0-2 2 15,0-7-5-15,0 0-6 16,0-4-6-16,0 0 1 0,1-8 5 16,2-4-6-16,4-5-2 0,1 0-1 15,6 1 0-15,0 2 0 0,4 4 10 16,1 2 24-16,0 5 13 16,1 3-3-16,-5 0-17 0,-1 12-9 15,-3 1-6-15,-2 4 3 0,0-2-6 16,-3-1-6-16,1-5-5 0,2-2-30 15,2-1-90-15,1-6-192 0,1 0-199 16</inkml:trace>
  <inkml:trace contextRef="#ctx0" brushRef="#br0" timeOffset="254637.8408">7142 15254 468 0,'0'0'0'0,"0"0"61"0,0 0 14 16,0 0-1-16,0 0-39 0,0 0-18 15,0 0 0-15,0 0 20 0,0 0 7 16,4 136 8-16,11-89-6 16,-2 3-14-16,3-5-7 0,-2-4-2 15,-1-4-11-15,0-4-6 0,-4-6 2 16,-2-3-6-16,1-6 1 0,-5-6 1 16,-1-1 6-16,0-8-1 0,-2-3 2 15,2-5-2-15,3-12 26 0,5-12-1 16,6-9-5-16,7-9-7 15,3-7-10-15,9-6-8 0,4 5-2 16,4 5-4-16,1 8 3 0,-4 12-2 16,-4 5-195-16,-4 10 54 0,-7 6-113 15,-3 1-359-15</inkml:trace>
  <inkml:trace contextRef="#ctx0" brushRef="#br0" timeOffset="255386.3005">7987 15658 462 0,'0'0'0'16,"0"0"66"-16,0 0-37 0,0 0-10 16,0 0-12-16,0 0-5 0,0 0 2 15,0 0 28-15,0 0 33 0,-5 28 0 16,6-46-16-16,0-2-5 0,4-5 3 15,0-7-14-15,3-5-6 16,3-6 5-16,1-3-7 0,2 5 4 16,2 5 9-16,-2 9-16 0,-3 9-16 15,-2 8-5-15,-3 4 2 0,-1 6-3 16,-2 2 0-16,2 6-9 0,-1 9 20 16,1 3-9-16,-2 2 2 15,-1 2-3-15,-1-3-1 0,-1-3 0 16,0-6 4-16,0-6-4 0,0-6 0 15,0 0 10-15,1-9 5 0,3-7-7 16,0-9-7-16,5-6-1 16,6-2 0-16,0-1 2 0,4 3-2 15,3 6 0-15,-4 6 14 0,3 9 8 16,-4 9 3-16,1 5 1 0,3 14-2 16,-3 7-7-16,-2 6-9 0,-4 4 0 15,0-1-3-15,-2-4 0 0,-2-4-3 16,4-9 0-16,2-3-1 15,1-7-2-15,-1-4-25 0,3-3-25 16,-3 0-59-16,1-2-7 0,3-3-8 16,-2 2-35-16,0 3 4 0,2 0-11 15,-3 0-59-15</inkml:trace>
  <inkml:trace contextRef="#ctx0" brushRef="#br0" timeOffset="256755.2943">9036 15298 102 0,'0'0'0'0,"0"0"-4"16,0 0 59-16,0 0 9 0,0 0 6 15,0 0-8-15,0 0-5 0,0 0-9 16,-20-13 1-16,20 13-2 0,0 0-21 15,0 0-4-15,-1 0 3 0,1 0-14 16,0 0-7-16,0 0 2 0,0 1 10 16,0-1 2-16,0 0 5 15,0 1 4-15,1-1 1 0,1 0 10 16,-2 0 7-16,0 0-5 0,0 0-4 16,0 0-11-16,0 0-5 0,0 0-7 15,0 0-7-15,0 2-4 0,0-2-4 16,0 0 2-16,1 0-1 15,-1 1-1-15,2 0 3 0,-1 1 1 16,1 1-3-16,1 0 2 0,0 4-1 16,-1 1-3-16,0 3 6 0,-1 4 6 15,2 3-9-15,2 3 0 0,-4 1 1 16,3 0-1-16,0 1 0 16,-2-6 3-16,4 2-4 0,-3-5 2 15,0-5 4-15,-1 2-6 0,-2-3 2 16,1 0 2-16,-1-1-3 0,0-3 0 15,0 1 2-15,0-1-1 0,0 2 0 16,0-2-1-16,0 5 0 16,0-3 0-16,0 0 1 0,0 2-1 15,3-1-1-15,-3-5 0 0,0 0 0 16,3-2-1-16,-1 0 3 0,4-5 9 16,2-9-4-16,1-1-3 0,2-7-1 15,-1 2 1-15,1-2 4 16,0 3 7-16,-1 6 2 0,-4 2 1 15,5 8 1-15,-4 3-5 0,-1 8-7 16,1 10 11-16,0 5-8 0,-2 4-4 16,-2 1-5-16,2-3 0 0,-2-2 5 15,1-6-5-15,1-6 0 0,0-8 2 16,1-3-2-16,2-10 0 16,7-9 16-16,-1-6-13 0,0-4 0 15,4 0-1-15,-5-3-2 0,2 3 0 16,-2 4 4-16,1 8-5 0,-3 3-23 15,4 9-62-15,-3 0-43 0,7 1-53 16,-2 2-94-16</inkml:trace>
  <inkml:trace contextRef="#ctx0" brushRef="#br0" timeOffset="257393.2975">9703 15296 706 0,'0'0'0'0,"0"0"66"15,0 0-40-15,0 0 14 0,0 0-16 16,0 0-3-16,0 0-8 0,0 0 6 16,0 0 8-16,-82 54-8 0,69-38-8 15,2-3-7-15,-3 3-3 0,3 1 0 16,1 4-1-16,0 0 0 16,2-2 2-16,5-2-2 0,2-3 0 15,1-7 0-15,3 0 0 0,7-7 0 16,4 0 6-16,4-5 4 0,3-4-5 15,3-4 0-15,0 1-3 0,1-1 0 16,-1 3 5-16,-2 4 2 16,-1 3 0-16,0 3-1 0,-3 0 0 15,-2 1 8-15,-2 5-3 0,-3-1-2 16,-2 2 2-16,1 0-4 0,-8-1 2 16,0 0 9-16,-2 2-1 0,0 1-4 15,0 0-8-15,-2 1-4 16,-6-2-3-16,2-1 0 0,-1-3 0 15,4-1-72-15,-2-3 27 0,3 2 4 16,1-2 16-16,1 0 25 0,0 0 0 16,7-6 31-16,3-1-8 0,3 1-5 15,3 1 0-15,6-1 2 0,3 2-9 16,2 1-3-16,-3-1-3 16,0-1-3-16,0-1 0 0,1-1 1 15,3-2-1-15,0-3-2 0,2-1 0 16,2-2 2-16,-5-4-2 0,2 3 0 15,-1-2-1-15,-4-1 0 0,-2 1 2 16,-5 0 0-16,-3 0-1 16,-5 0 0-16,-4 5 8 0,-4 3-2 15,-1 5 6-15,-4 1-6 0,-5 4-5 16,-3 0 1-16,2 5-3 0,-2 8 2 16,-1 3 2-16,0 5-5 0,1 2-2 15,3 4 5-15,5-2-2 16,4-1 0-16,5-2 2 0,10-1 3 15,10-5-1-15,2-5 1 0,9-3-2 16,7-7-1-16,4-1 2 0,7-3-5 16,4-2-102-16,0-4-78 0,-2 3-123 15,-7-4-284-15</inkml:trace>
  <inkml:trace contextRef="#ctx0" brushRef="#br0" timeOffset="258226.8212">8374 16893 493 0,'0'0'0'16,"0"0"0"-16,0 0 80 0,0 0-9 16,0 0-31-16,0 0-8 0,0 0 18 15,0 0-2-15,0 0 5 0,-163 44-5 16,139-27-21-16,2-3-9 0,2 3-4 15,5 2-6-15,5-3-6 16,-1 4-2-16,5 1 0 0,2-1 0 16,4 4-4-16,0 2 3 0,11-1 2 15,5-1-2-15,1 0 2 16,10-7 33-16,-1 4 0 0,2-2-4 16,4-10 1-16,1 0-13 0,-1 2-9 15,-1-8-7-15,-2 1-2 0,-1-4 0 16,-4-7-104-16,0-2-62 0,-4-5-1 15,-2-1-65-15,-7-3-233 0</inkml:trace>
  <inkml:trace contextRef="#ctx0" brushRef="#br0" timeOffset="258404.1119">8484 16977 738 0,'0'0'0'0,"0"0"46"0,0 0 12 16,0 0-28-16,0 0-26 15,0 0 4-15,0 0 9 0,0 0-5 16,-210 109-5-16,187-84-4 0,1-5-2 16,11-2-2-16,5-3-52 0,5-5-22 15,1-1-61-15,8-1-29 0,2-7-59 16</inkml:trace>
  <inkml:trace contextRef="#ctx0" brushRef="#br0" timeOffset="259078.1334">8850 16915 844 0,'0'0'0'0,"0"0"-76"0,0 0 64 16,0 0 5-16,0 0 7 0,0 0 0 15,0 0-22-15,0 0 22 0,0 0 56 16,-145 122-15-16,134-92-20 15,4 1-12-15,5 2 6 0,2-5 3 16,6-1-4-16,7-8 1 0,2-3-1 16,4-2 7-16,3-9-1 0,0-5-5 15,1-2-3-15,1-13 3 0,-2-7 3 16,2-9 0-16,0-6 7 16,1-11 5-16,0-7 9 0,4-8 5 15,3-9-5-15,0-7-8 0,-1-2-9 16,-6-2-11-16,-9 5-2 0,-5 8-5 15,-9 3-2-15,-2 10-4 0,-7 12 2 16,-7 10 0-16,1 14-7 16,3 7 8-16,2 8-2 0,0 5-9 15,1 4 5-15,-4 10 7 0,-2 9-1 16,-1 11-1-16,2 4 0 0,2 8-3 16,3 7 4-16,4 6-1 0,1 2 0 15,2 1 0-15,2-2 1 16,6-1-2-16,5-5 2 0,5-7 0 15,2-9-2-15,6-10 2 0,-2-8 1 16,4-5-2-16,1-11 0 0,0-3 6 16,0-4-4-16,-1-10 4 0,-1 4 0 15,-2-2 5-15,-4 8 9 0,-1 4 3 16,-3 5 4-16,-6 13-7 16,0 4-3-16,-1 6-7 0,-5-1-1 15,-1 1-5-15,-2-7-1 0,0-3-1 16,1-6-2-16,1-7 0 0,-1-5-2 15,2 0 1-15,0-5-8 0,0-9-15 16,1-3-10-16,-3-2-17 0,0 0-34 16,1 0-7-16,-4 0-23 15,2 2 17-15,-2 3-72 0,0 0-13 16,0 4 124-16,0 2 44 0,0 0-1 16,0 1-18-16,0-3 22 0,0-2 2 15,0-6 11-15,5-5 0 0,3-5-2 16,4-2-201-16</inkml:trace>
  <inkml:trace contextRef="#ctx0" brushRef="#br0" timeOffset="259329.1379">9663 16293 562 0,'0'0'0'0,"0"0"134"0,0 0-16 16,0 0-16-16,0 0-38 0,0 0-45 15,0 0-33-15,0 0 28 0,0 0 18 16,26 86-25-16,-17-25-1 0,2 3-4 16,1-1 0-16,0-1 3 15,0-5 0-15,1-2-2 0,-2-4-3 16,2-6 0-16,-1-5 0 0,-3-11-27 16,-1-2-10-16,-7-6-50 0,-1-7-30 15,-5-6 43-15,-2-5-10 0,-2-3-20 16,-1-13-104-16</inkml:trace>
  <inkml:trace contextRef="#ctx0" brushRef="#br0" timeOffset="259642.2017">9776 16762 633 0,'0'0'0'0,"0"0"244"15,0 0-149-15,0 0-46 0,0 0-16 16,0 0-19-16,0 0-9 16,0 0-3-16,0 0-2 0,207 27 0 15,-181-27 4-15,0-2-1 0,-7-9 2 16,1 0 4-16,-4 4 42 0,-2-5-11 15,-8 4-19-15,-1 4-11 0,-5 1-4 16,0 3 5-16,-10 6 4 0,-2 3-14 16,-5 9 0-16,2 5 1 15,-3 3 3-15,5 3-4 16,1-3-2-16,8-2 2 0,4-4 5 0,1-5-2 16,13-5 0-16,3-9-1 15,7-1-1-15,2-12 4 0,-1-6-2 0,-2-4-1 16,0-3 3-16,-3-5 5 15,-3 5 2-15,-8 0-4 0,-5 6-8 16,-4 8-2-16,-6 1-17 0,-7 7-13 16,-3 3-25-16,-2 0-59 0,4 2-58 15,1-1-138-15,5 1-155 0</inkml:trace>
  <inkml:trace contextRef="#ctx0" brushRef="#br0" timeOffset="259866.895">10461 16729 730 0,'0'0'0'0,"0"0"237"0,0 0-144 16,0 0-41-16,0 0-11 0,0 0-3 16,0 0-24-16,0 0-10 15,0 0 1-15,40 182 1 0,-48-176 6 16,-2-5 2-16,6-2-1 0,1-10 17 16,3-8-11-16,0-3-10 0,9-10 1 15,10-5-4-15,7-1 4 0,10-7 8 16,4 4 13-16,2 3 4 15,-2 5-22-15,-6 9-16 0,-8 9-89 16,-11 7-131-16,-13 5-132 0</inkml:trace>
  <inkml:trace contextRef="#ctx0" brushRef="#br0" timeOffset="260100.6288">9427 16741 1239 0,'0'0'0'15,"0"0"-267"-15,0 0 253 0,0 0-180 16</inkml:trace>
  <inkml:trace contextRef="#ctx0" brushRef="#br0" timeOffset="312291.7832">10903 10876 349 0,'0'0'0'0,"0"0"149"16,0 0-104-16,0 0 18 0,0 0 13 15,0 0-37-15,0 0-1 0,0 0-2 16,-60-86-9-16,57 83-5 0,-1-1 6 16,2-1-5-16,0 2 0 0,0-2 5 15,2 2 4-15,0-2 9 0,0 1 12 16,0 3-11-16,0 0-12 0,0-1-8 15,-1 2-12-15,0 0-9 16,1 7-2-16,0 7-40 0,0 11 56 16,0 7-4-16,0 5-3 0,-5 1-6 15,2-2 7-15,-1 2-3 0,0 2-2 16,1 0-2-16,-1 2-1 16,0 2 0-16,2 0 0 0,-2 2 2 15,-1-1-3-15,2-1 0 0,3-2 0 16,-1-4 3-16,1-1-4 0,0-4 2 15,0-4-2-15,0-3 2 0,0-2-1 16,1-3 0-16,1-1-1 16,4-1 1-16,-2-3-1 0,-1-1 1 15,2-2-6-15,-2-1 7 0,-2-3-2 16,1 0 2-16,3-1 0 0,-3-1-1 16,-1 1 0-16,1 1 1 0,3-1-2 15,-3 2 1-15,0-2 0 0,0 3 0 16,3 1 1-16,-3-2-1 15,0-1 0-15,0-2 0 0,2 0 0 16,0-3-6-16,0-1 8 0,3-1 1 16,0-2 4-16,1 2 5 0,4-2-2 15,0-2 2-15,5-1-1 0,-3-1-2 16,5-1 0-16,1 2-3 16,1 2-5-16,4-1 2 0,4 2-3 15,-1 0 0-15,2 0 2 0,3 3-2 16,0 0 0-16,1-2 0 0,0-1 0 15,0 0 2-15,0-4-3 0,1-1 2 16,1 2-1-16,0-5 1 16,1 1 2-16,1 3 0 0,7-2-2 15,0 1 0-15,0 2-1 0,0-2 0 16,-1 2 0-16,-1-2 1 0,-5 1-1 16,1 0 0-16,-4-5 0 0,-2 4-1 15,-2-4 1-15,-3 0 2 16,-3 2-2-16,-1 1-2 0,-3 3-2 15,0 3-4-15,1 0 4 0,-1 0 0 16,-1 0-5-16,0 0 1 0,-2 0 4 16,-2 0 3-16,3 0 1 0,-3 0 0 15,1-3 0-15,-3 0 1 16,-1-2-1-16,-3 4 0 0,0 1 0 16,-1 0-4-16,-2 3 1 0,1 0 3 15,1 3 0-15,0-3-2 0,-3 0 1 16,1 1-1-16,-3-2 2 0,-1 0 0 15,-2-2 1-15,3 0-1 0,-1 0 1 16,-2 0-1-16,3-4 6 16,-1 0-3-16,-2-2 0 0,2 0 2 15,-1-3-2-15,-2 2 0 0,0-2-1 16,0-1-1-16,0-3 0 0,0 1-1 16,0-5 0-16,0 3 0 0,0-2 0 15,1 0 0-15,1-2 2 16,0 0-3-16,-2-3 1 0,1-2 0 15,-1-2 0-15,2 0-2 0,2 0 3 16,0-2-2-16,-2 2 2 0,-1-2 0 16,-1 2-1-16,-4-1 0 0,-4-1 3 15,-1 2-4-15,0 1 2 0,0-1 1 16,1 2-3-16,-2-3 2 16,1 1 0-16,2 1-2 0,2-1 2 15,1 1-2-15,0-2 0 0,-1 1 2 16,-1 0-1-16,0 1 0 0,0 4 0 15,-1 1 0-15,-1 1 1 0,-1 1-1 16,2 5 0-16,-2-2-2 16,1 4 3-16,2 0-1 0,0-1 0 15,4 1 0-15,-1-3 0 0,1 1 0 16,1-1-2-16,1 1 2 0,0 0 0 16,0 2 0-16,0-3 1 0,0 2-1 15,0 4 0-15,-3 1 0 0,2 1 1 16,-3 2-1-16,-3-1 0 15,4 0-2-15,-4 1 3 0,2 0 0 16,-1 1 0-16,2 0-1 0,0-1 0 16,2 0 0-16,-1-3 0 0,1 0 0 15,1 1 1-15,-3-1-1 0,0 2 0 16,2 0 0-16,-4-1 1 16,0 4-2-16,-6-2-3 0,-3 3 3 15,-5 0 0-15,-1 0 2 0,-2 0-2 16,0 1 3-16,-1 1 0 0,-1-1-2 15,5 2 0-15,-3-1 1 0,2-1 0 16,-1 2-1-16,-1-2 0 16,-7 2 0-16,-4-2 1 0,-5 2-2 15,-5-1 2-15,-3 0-1 0,0 2 1 16,-3 0 0-16,5 0 1 0,-2 0 1 16,5-2-1-16,7 3 0 15,5 0-1-15,4 1-1 0,3-1 0 16,7-2 0-16,-1 1 0 0,8-2 0 15,3 2 0-15,0-1-2 0,3 1-2 16,2-1-7-16,1 1-1 0,-1 1 1 16,-1-4-2-16,1 2 7 0,-1-1 4 15,-3 0 3-15,0 1 1 16,-5-1 0-16,0-1-1 0,-4 2 1 16,-4-1 4-16,-4 1-3 0,-1 0-3 15,-4 1 0-15,-3 2 1 0,2-2-1 16,0 0 0-16,6-1 2 0,5-3-1 15,4 0 0-15,5 0-1 0,2 0 0 16,5 0 0-16,1-1 0 16,0-1-7-16,2 1 3 0,4 1-31 15,1 0-12-15,1 2-19 0,1 5-16 16,-2 5-24-16,-1 2-45 0,3 4-59 16,-3 0-8-16</inkml:trace>
  <inkml:trace contextRef="#ctx0" brushRef="#br0" timeOffset="314441.4174">5304 13325 352 0,'0'0'0'16,"0"0"7"-16,0 0-7 15,0 0 6-15,0 0 6 0,0 0-2 16,0 0 7-16,0 0 11 0,0 0 7 16,-38 3 2-16,29 8 8 0,-1 3-1 15,1 5-12-15,-1 5-16 0,0 3 0 16,-2 1 5-16,1 5-3 0,-2 5-7 16,2-2-3-16,-2 4-5 15,1-1 1-15,-2 2 0 0,-5-1-2 16,4 0 2-16,-3-4 6 0,2 0 1 15,0 0-2-15,1 0 2 16,1-3-4-16,-1-4 1 0,1-2 0 16,2-3 5-16,1-5 1 0,1-1 0 15,3-2-4-15,1-4-3 0,0-2-3 16,1-1-3-16,3 0 2 0,0-1-2 16,0 3 1-16,-1-1 0 0,2 2-1 15,0-1 3-15,1-1-2 16,-1-2-1-16,1-1 0 0,0-2 0 15,0 1-2-15,1-1-3 0,5-3 4 16,-1 0 2-16,3-2 9 0,4-2 17 16,1-7 7-16,8-5 2 0,3-2 4 15,6-9-11-15,7 0-4 16,7-6-4-16,7-1-1 0,10-4-1 16,0-2-6-16,8 0 2 0,9-5-1 15,3 0-2-15,9 1 0 0,4-3-5 16,-2 6-5-16,-6 3-1 0,-6 4 1 15,-9 6-3-15,-13 1 0 16,-12 7 0-16,-9 4-5 0,-10 2 4 16,-7 1 2-16,-3 4 0 0,-6 1-1 15,-6 2 0-15,2 1 1 0,-3 2-1 16,-2-2 2-16,-2 1-2 0,0 2 2 16,0 0 1-16,0 0 1 0,-1 0 0 15,-4 0-3-15,-3 0-2 0,0 0-6 16,-3 0 5-16,-3 1-3 15,0 3-5-15,-6 4-4 0,-5 4-3 16,-5 2-9-16,-5 3 4 0,-4 3-6 16,-7 2 16-16,-3 5-2 0,-4 0-9 15,-4 5-2-15,-4-2 25 0,-1 6 0 16,-2-1-3-16,-4 0 4 16,0 2 3-16,-2-2-5 0,2 0 2 15,3-2 1-15,6-1-1 0,4-4-1 16,5-3 0-16,4-3 0 0,4-5 0 15,6-3 1-15,6-5-1 0,7-2 0 16,8-2 3-16,6-5-1 0,4 0 3 16,5-2-1-16,0-6-2 15,7-1-4-15,6-3 2 0,4-1 0 16,1-3 6-16,6 0-3 0,5 0-1 16,4-1 0-16,5-4 0 0,7 2 4 15,7-7-1-15,4-2-3 0,2-4 8 16,0 1 9-16,-4 3 3 15,-4 0-14-15,-8 7-5 0,-9 4-3 16,-8 5 0-16,-10 4 0 0,-9 7-5 16,-6 1 5-16,-12 0 0 15,-11 7 16-15,-11 5-17 0,-13 7-1 0,-8 7 4 16,-4 3-2-16,-5 4 1 16,-1 5-2-16,4-1-47 0,6 0-24 15,10-4-62-15,6-4-116 0,8-4-72 16</inkml:trace>
  <inkml:trace contextRef="#ctx0" brushRef="#br0" timeOffset="321236.166">2661 5834 234 0,'0'0'0'16,"0"0"74"-16,0 0-43 0,0 0-11 15,0 0-13-15,0 0 2 0,0 0 6 16,0 0 5-16,15-31 0 16,-14 28-6-16,1 2-7 0,0 1-6 15,2 0-2-15,-1 0 0 0,6 0 2 16,-1 0 3-16,4 0 15 0,6-1 11 15,5-4 10-15,5 0 0 0,6-2-6 16,1 3-4-16,4-2 2 16,2 1-11-16,5 0-5 0,5-1 1 15,3 2-10-15,3 0-3 0,3 4-2 16,0-2-1-16,2 2-1 0,-5 0 0 16,-1 2 2-16,-8 1-2 0,2 1 2 15,-2-1-2-15,-2-3 0 0,1 0 0 16,0 0 28-16,5-1 19 15,-1-2 7-15,1 1-25 0,2-1-17 16,-5 2-4-16,4-2-5 0,1-2-1 16,0 4-2-16,-1-1 0 0,2 0 1 15,-2 2-1-15,3-3 2 0,2 0-2 16,2 0 3-16,2-2-3 16,3 2 0-16,-1-1 9 0,0 0-4 15,-1-1-2-15,-3-1 0 0,0 4-1 16,-3-2-1-16,-3 1 0 0,1-2 1 15,0 2 0-15,1 0 4 0,-1-1 4 16,2 1 1-16,0-1-1 16,0 3-5-16,1 0-2 0,0 1 0 15,2 0-2-15,2 0 0 0,2 0-1 16,1 0 0-16,-2 1 0 0,3-1 2 16,-1 0-2-16,1 0 0 0,-1 0 0 15,1 0 1-15,-1 0-1 0,0 0 0 16,0-2 1-16,5 1 15 15,4-1-5-15,4 2-8 0,4 0-1 16,4 0-1-16,-2 0-1 0,5 0 0 16,2 0 4-16,-1 0-4 0,2 0 0 15,-3 0 0-15,3 0 2 0,0 0-3 16,-1 4 1-16,5-1 0 16,2 3 0-16,4-1 0 0,5 0 0 15,-1 0 0-15,4-3 0 0,3 0 1 16,0 2-1-16,2-3 0 0,0-1 1 15,-2 2-1-15,6-2 0 0,-3 1 17 16,0 1-3-16,-2-2 0 16,-3 0-6-16,-2 0-3 0,-1 0-2 15,-3-3 2-15,-1 0-4 0,1-1 2 16,1-1 0-16,2-2-1 0,-1 1 1 16,1-1-2-16,0 0 0 0,-1 2 0 15,-3-4 0-15,-8 3 1 0,0-1-3 16,-5-1 2-16,-1 1 0 15,2-1-2-15,-1 1 2 0,1 0 1 16,-1 2-1-16,1-1-1 0,3 1 0 16,0-2 1-16,2-1-1 0,-2 1 1 15,2-2-1-15,-1 4 0 0,4-4 0 16,0 1 1-16,-1 0-1 16,-2-1 0-16,1 2 0 0,-5 1 1 15,-2-3-1-15,-4 1 2 0,-2-1-2 16,-5 0 1-16,-4-1-1 0,-1 0 0 15,0-2 2-15,-2 3-3 0,2-2 1 16,-1 1 0-16,0 3 1 16,4-3-1-16,-6-1 0 0,-1 2 0 15,-1-2 0-15,-2 3 0 0,-8 1 0 16,2-3 0-16,-3 6 0 0,-8-3 0 16,-1 1 0-16,-6 1 1 0,-5 0-2 15,-3-1 2-15,-4 2-1 0,-5 1 0 16,-7 0 0-16,-3-1 2 15,-4 4-2-15,-8-2 0 0,-2 2 0 16,-3 0 1-16,0 0-1 0,0 0 1 16,-4 0-1-16,-3 0 0 0,-5 3 5 15,1 3-4-15,-2-2 0 0,5-1 0 16,-2 0-2-16,2 2 1 16,3-3 0-16,0-2 1 0,4 2-1 15,1-2 0-15,0 2 0 0,0-1-14 16,1 0 8-16,1 3-16 0,2-1-17 15,-1 3-22-15,-3-1-74 0,0 1-75 16,-7-1-122-16</inkml:trace>
  <inkml:trace contextRef="#ctx0" brushRef="#br0" timeOffset="332275.8681">10019 8553 538 0,'0'0'0'0,"0"0"20"0,0 0-6 16,0 0 6-16,0 0 7 16,0 0 7-16,0 0 16 0,0 0 13 15,-22-60-7-15,8 55-5 0,-3 3-3 16,-6-1-15-16,-3 3-11 0,-1 0-2 16,-3 3-3-16,1 2-1 0,1 1 1 15,2 0-7-15,2 1-4 0,-1 2-3 16,1 0 0-16,4 0 1 15,1 1 2-15,1-1 8 0,3 1-2 16,2-1-6-16,2 4-1 0,2-2 2 16,0 0-3-16,4 3-1 0,1-3 2 15,2 0-6-15,2-3 2 0,4 1-2 16,5-1-1-16,7-3 4 0,3 4 5 16,3-3-1-16,3 0 13 15,0 1 2-15,0-1-8 0,-3 2-6 16,-1-1-4-16,-5 1 0 0,-4 0-2 15,-2-2 0-15,-1 0 0 0,-4-2-1 16,-2-1 0-16,-3 0 0 0,-1-3 6 16,-7 5-1-16,-4-3-1 15,-6 3-2-15,-1 2 0 0,-8-2-1 16,-2 1 0-16,-5 2-1 0,-2 3 0 16,0 2 0-16,0 3 0 0,1 1 0 15,2 3 0-15,2-1 0 0,2 2-1 16,2-2 0-16,3 0 1 15,3 1 0-15,4-3 0 0,0-1-1 16,6 1 1-16,4-1-2 0,3-2 1 16,4-1-2-16,2-1 2 0,5 0 0 15,5-1-1-15,6 1 3 0,-2 0 0 16,4 3-1-16,0-1 0 16,0 1 0-16,-5 2 0 0,-3 2 1 15,-4-1-1-15,-4 0 0 0,-3 1 0 16,-1 0 1-16,-1-4 0 0,-6 3 1 15,-2-3-2-15,-5-2 0 0,-1 1 0 16,-4 3 2-16,0 0-1 16,-2 3-1-16,-1 0 0 0,5 4 0 15,0 3 0-15,3-2-1 0,3 4 0 16,3 2 1-16,2-4 0 0,1 5-2 16,1 2 2-16,-7 0 0 0,-1 1 1 15,-6 3-1-15,-1-2 0 0,0-2 10 16,-2 0 9-16,2-2 6 15,2-4-1-15,3 1-10 0,6 1-8 16,2 0-5-16,4 1 0 0,2 5 0 16,-1-1-2-16,0 4 2 0,1-1 0 15,0 0-1-15,-2 0 0 0,-3-1 2 16,0 0-3-16,-6-1 2 16,-2 3 8-16,-4 0 2 0,3-1-1 15,-4-1 0-15,7-4-7 0,7-5-1 16,4-3 3-16,16-5 13 0,10-3 5 15,8-4-6-15,11-4-2 16,4-4 0-16,9 0 0 0,6-5-4 0,1 0-5 16,5 1-4-16,-2 1-2 15,2-1 0-15,7-1-115 0,2 0-48 16,4 0-177-16</inkml:trace>
  <inkml:trace contextRef="#ctx0" brushRef="#br0" timeOffset="354590.1885">11569 8516 690 0,'0'0'0'0,"0"0"121"15,0 0-59-15,0 0 18 0,0 0-19 16,0 0-14-16,0 0-3 0,0 0-15 15,0 0-15-15,-12-56-9 0,12 64 1 16,0 5 5-16,5 3 6 16,2 6 1-16,-2 8 5 0,1 8 7 15,-1 7-3-15,-2 10-11 0,-1 4-5 16,-2 2-1-16,0 1-4 0,0 2-2 16,0-3 1-16,0-5-3 0,0-5-2 15,0-5 0-15,0-2 2 0,2-3-2 16,2 3 0-16,-3 1 0 15,1 2 1-15,1 3-1 0,-1 1 0 16,0 1 1-16,-2 2-1 0,0-3 3 16,-2 1-3-16,0-1 0 0,-1-4 2 15,2-4-2-15,-3 3 0 0,2-3 1 16,2 2-1-16,-1-3-1 16,1 2 0-16,-1-1 0 0,-1 0 1 15,-2 2 0-15,1-3 0 0,-1-3 0 16,2-2 0-16,0-1 0 0,2-4 0 15,0-6 0-15,0-3 0 0,3-6 0 16,-1-5-1-16,0-7-3 16,-1-3-3-16,1-2-4 0,1-5 16 15,-1-1 27-15,-1-2-11 0,0 5 1 16,-1 3 9-16,0 0 4 0,0 0 8 16,0 0-18-16,0 0-18 0,0 0-4 15,0-1-6-15,1-5-68 0,0-3-56 16,3-1-49-16,-2-5-71 15,-2-1-311-15</inkml:trace>
  <inkml:trace contextRef="#ctx0" brushRef="#br0" timeOffset="363282.5654">10943 8478 478 0,'0'0'0'16,"0"0"9"-16,0 0 29 0,0 0 13 15,0 0-10-15,0 0 10 0,0 0-14 16,0 0-4-16,-68 4 2 0,66-3-5 16,1 1-14-16,0-2 1 15,1 0-4-15,0 0-8 0,6 0 0 16,7 0 12-16,6 0 0 0,5 1-10 16,7 1-3-16,7 3-2 0,12-1 15 15,8-1 0-15,7 1-5 0,7-4 4 16,1 0 2-16,0 0-2 15,-2-3 16-15,-3-2-1 0,-3 2-21 16,-7 3-8-16,-8 0-2 0,-5 3 0 16,-7 4-58-16,-4-1 16 0,-5-2 6 15,-2-1 4-15,-9-1 10 0,-3-2 17 16,-6 3 6-16,-4-2 2 16,-4-1 25-16,-1 0 24 0,-4 0-8 15,-9 2-27-15,-3-1-8 0,-10 0 0 16,-3 4-5-16,-7-4 3 0,-5-1-1 15,-1 0 2-15,-5 0-2 0,-2-3-3 16,-1-4 2-16,-2-2 20 16,-2 0 5-16,2-2-4 0,-2-3-8 15,-1 3-12-15,1-1-1 0,4 3-3 16,-3 1 0-16,8 2-1 0,7 2-1 16,8 0 0-16,8 1 18 0,8 0-2 15,6 0-6-15,8 3-4 0,2 0-7 16,13 0-3-16,10 1 4 15,14 4 0-15,14-1 0 0,13 1 5 16,14-4 5-16,9-1 9 0,7 0-2 16,7-4-5-16,4 0-1 0,-5-3-4 15,-2 2-3-15,-8 0-1 0,-6 4-1 16,-6 1-3-16,-8 0 2 16,-8 1-2-16,-11 1-20 0,-7 2-2 15,-10-1 7-15,-12 0 5 0,-8 0 8 16,-11-3 3-16,-5 0 0 0,-18 0 8 15,-13 0-1-15,-11-3 1 0,-17-1-4 16,-6 1-4-16,-9-2 0 16,-6 1 2-16,1 0-2 0,7 2-7 15,7-2 8-15,11 1-2 0,11 1 0 16,9 2 2-16,9-1 0 0,9 1-1 16,6-2-1-16,6 2 1 0,6 0 19 15,11 0-15-15,13 0-4 0,15 0 0 16,11 0 3-16,19-1-2 15,4-4-2-15,9 1 2 0,0 3 0 16,-5-4-1-16,-4 5-2 0,-6 0 3 16,-9 0-2-16,-9 2 1 0,-9 1 0 15,-12 2-10-15,-12 0-1 0,-7 1-2 16,-10 0-4-16,-6-1 7 16,-13 0 11-16,-11-1 0 0,-10-1 1 15,-9-3 0-15,-7 0-2 0,0 0 0 16,1 0 2-16,10-1-2 0,10-4 25 15,7 1-19-15,7 1-5 16,3 0 0-16,3 2 0 0,1 1-2 16,1 0-18-16,0 1-45 0,-4 8-88 15,-1-3-40-15,-8-3-134 0</inkml:trace>
  <inkml:trace contextRef="#ctx0" brushRef="#br0" timeOffset="364633.8917">10919 8488 452 0,'0'0'0'15,"0"0"116"-15,0 0-38 0,0 0 7 16,0 0-12-16,0 0-7 0,0 0-4 16,0 0-30-16,0 0-14 0,7-81-12 15,-4 64-3-15,1 1-3 0,-1-3 0 16,1 0 6-16,-2-1 9 15,1-5 20-15,-1 0 0 0,3-3-1 16,-3 1-1-16,-2 0-8 0,0-3 0 16,0 0 1-16,0-5-6 0,0-3-11 15,0 3-8-15,0-3 0 0,2-2 0 16,4 2-1-16,-1-1 0 16,-1 0 2-16,2-1 3 0,-2-1 4 15,3 6 5-15,-2 4 4 0,2 9-2 16,-3 7-9-16,1 4-2 0,-3 3-2 15,-2 5-1-15,0 1 2 0,0 2 0 16,0 0-3-16,0 0-2 0,-2 0-2 16,-4 7 2-16,0 7-1 15,-3 4 2-15,-2 7 0 0,1 0-3 16,0 4 3-16,-1-1 0 0,1-2 1 16,3-2-1-16,-2-3 0 0,2-2 0 15,3-3 0-15,1-3 0 0,3-4 0 16,-3-6 0-16,3-3 1 15,0-3-1-15,4-10 10 0,0-10-7 16,4-9-3-16,-1-7 0 0,4-6 1 16,4-3-1-16,-1 0 0 0,0-3 1 15,-2-3-1-15,1 2 0 0,1 3 0 16,-1 0 0-16,-1-3 0 16,-2 5 1-16,-3 3-1 0,0 1 0 15,-4 7 1-15,-1 5-1 0,-2 3 5 16,0 3-6-16,0 3 1 0,-2 3 0 15,1 5 2-15,1 3-3 0,0 5 1 16,0 4 0-16,0 2 0 0,0 0-6 16,-1 1-1-16,0 4 1 15,1 2 5-15,-1 2 2 0,0-2-1 16,0-1 0-16,-1-3 0 0,0-2 0 16,2 1 3-16,0-2 0 0,0 0-1 15,0 0 1-15,0 0-3 16,4 0 0-16,6 0-6 0,3 0 6 15,5 0 0-15,5 0-5 0,5 3 3 16,3 4 0-16,5 0 2 0,5 0 0 16,6-1 0-16,6-4 1 0,7-2-1 15,5 0 0-15,10-6 2 0,0 1-1 16,0 4-1-16,1-2 0 16,-5 3 0-16,-2 0 0 0,-3 0 0 15,-4 4 1-15,-7 1-2 0,-6-1 1 16,-6 2 0-16,-9-2 0 0,-8-1 0 15,-8 0 0-15,-10-3 1 16,-3 2-1-16,-5-2 2 0,1 1 1 16,-1-1 2-16,0 0 4 0,-1 0 7 15,-7-1-3-15,-5-5-11 0,-6-1 1 16,-8-2-1-16,-8 0-2 0,-6-1 0 16,-12 4-1-16,-6-3 1 0,-7 5 0 15,-8-1-2-15,-7 4 2 0,-5 1-10 16,-3 1 7-16,3 4-1 15,4 1-4-15,8 0 3 0,11-3 1 16,15-1 3-16,13 0 2 0,14-2-1 16,11 1 0-16,10 1 0 0,4-1 0 15,18 1-30-15,19-1 26 16,15 2 3-16,19-1 1 0,17 0 0 16,12-2 1-16,8 0-1 0,1 0 0 15,-6 2 2-15,-2-2-2 0,-8 1 0 16,-7 1 0-16,-9-2 0 15,-13 0 0-15,-15 0 0 0,-15 0 2 16,-16 0-2-16,-12 0 0 0,-7 0 9 16,-3 0 13-16,-13 0 7 0,-5 0-17 15,-11 0-10-15,-6 0-1 0,-2 0 0 16,3 0 1-16,5 2-2 0,11 0 0 16,7 0 0-16,8 2-19 0,3-1-39 15,7 3-7-15,6 0-16 0,3 0-23 16,5-2 25-16,-1 0-14 15,-1-1-30-15,-2 0 5 0,-4-3 10 16,1 0 8-16,-1 0-14 0,-1-1 26 16,1-4 48-16,0 1-22 0,2 3-87 15</inkml:trace>
  <inkml:trace contextRef="#ctx0" brushRef="#br0" timeOffset="365354.2122">12563 7095 172 0,'0'0'0'0,"0"0"239"0,0 0-144 15,0 0-5-15,0 0 17 0,0 0-25 16,0 0-15-16,0 0-15 0,81-9-19 15,-73 15-11-15,2 5-1 0,4 3-2 16,5 4-5-16,3 0 3 0,4 1 2 16,-3 1-14-16,-5 2 0 15,-5 3 3-15,-5 2 5 0,-4 4 5 16,-4 1 10-16,0-1-7 0,-5 0-8 16,-4 0-4-16,3-2-2 0,1-2-4 15,2-2 2-15,-3-4 0 0,2-1-2 16,4-1-1-16,-1-6-1 15,1-1 1-15,0-3 0 0,0-4-2 16,2-1 0-16,-1 0 5 0,-1-3-5 16,0-1 0-16,0 0-2 0,0 0 3 15,0-3 10-15,0-3-7 0,0-2-3 16,0-7 0-16,0 0 0 16,0-2 1-16,0-5-2 0,-2-3 0 15,1 0 0-15,-5-3 1 0,2-2-1 16,2-1-6-16,-1 3 0 0,1 3 2 15,-1 6 0-15,2 8 4 0,0 5 0 16,0 2-1-16,-2 4 1 16,1 0 6-16,-3 0-7 0,-1 4 0 15,-1 7 0-15,-2 7 0 0,2 6 2 16,0 9 2-16,1 5-2 0,-2-1 1 16,1 7 1-16,1-1 2 0,0 0 7 15,3-2-6-15,1-2-1 16,-2-4 1-16,2-2 0 0,2-1-3 15,0-5 1-15,0 0-3 0,6-4 0 16,-1-4 0-16,1-3 1 0,-2-3-1 16,1-6 0-16,-2-1 0 0,0-5 1 15,-1-1 1-15,1-1 4 0,0-11 0 16,-2-2-3-16,6-5-2 16,-3-6-1-16,1-2 1 0,1-7 1 15,0 2-6-15,0 0-17 0,-2 12 15 16,-2 8 3-16,-2 11 0 0,0 5-13 15,-2 15 3-15,-8 12 9 0,0 12 6 16,-4 10 5-16,1 1-5 16,0 8 3-16,2-3 0 0,3-3-4 15,4-2-1-15,4-7 1 0,0-8-3 16,6-3 1-16,3-8 0 0,1-4 3 16,0-4-3-16,-2-5 0 0,-3-2 2 15,0-4-2-15,-3 2 0 0,-1-5-42 16,-1-2 11-16,0 0-5 15,0-1-20-15,0-1-24 0,0-2-67 16,0 0-161-16</inkml:trace>
  <inkml:trace contextRef="#ctx0" brushRef="#br0" timeOffset="424016.9862">5369 1527 588 0,'0'0'0'16,"0"0"-2"-16,0 0 2 0,0 0 0 16,0 0-83-16,0 0 79 0,0 0 7 15,0 0 5-15,19-36 11 0,-19 34 13 16,-1 2-4-16,-1 0 3 0,0 0 16 15,1 0-12-15,-1 0 0 16,-1 0 25-16,2 0-5 0,-2 0 4 16,3-1-7-16,-2-1-18 15,2 2-10-15,-1 0-8 0,-1 0-6 0,-2 0 2 16,-1 0 0-16,-2 0 0 16,1 0 3-16,-3 3 4 0,-2 3 5 15,0-2 0-15,-4 5 13 0,-2 0-10 16,-3 1-8-16,1 4-1 0,-6 0-6 15,2 1-1-15,0 3-4 0,0-2-4 16,5 1-2-16,0-3-1 16,5 2 0-16,3-7 2 0,5 2-3 15,4-1 2-15,1-4 0 0,3 1-2 16,9-2 2-16,1-1 14 0,5-2 0 16,-1-2-2-16,4 0 3 0,-2-2 3 15,-3-2-1-15,2-3-7 0,-4-1-1 16,0-1-4-16,3-3-1 15,-3 0 0-15,0-6 0 0,-1-2-2 16,2-1 0-16,-4-2-1 0,-4-1 1 16,1 5-2-16,-3 0 1 0,-1 6-2 15,-1 4 0-15,-2 3 0 0,-1 4 13 16,0 2 13-16,0 2-23 16,0 10-4-16,-1 2 1 0,1 5 0 15,-1 1 11-15,1-3-9 0,2-7-1 16,4 5 1-16,1-9-3 0,4 0 2 15,-1 0 0-15,2-5-1 0,-2-1-104 16,-1 0 29-16,-1-3-67 16,2-4-38-16,-1-2-69 0,-1-4-141 15</inkml:trace>
  <inkml:trace contextRef="#ctx0" brushRef="#br0" timeOffset="424272.8666">5600 1364 856 0,'0'0'0'16,"0"0"159"-16,0 0-63 0,0 0-37 16,0 0-16-16,0 0-20 0,0 0-12 15,0 0-5-15,-3 180 6 0,-6-165 17 16,7-10 6-16,1-3-13 16,0-2-1-16,0-5 1 0,1-5-11 15,0-3-8-15,8-5 0 0,9 0 1 16,4-4-2-16,5 2 6 0,5-3 5 15,3-2 0-15,1 7-10 0,-3 1-2 16,-6 7-2-16,-4 10-52 16,-6 0-28-16,-1 4-48 0,-4 8-79 15,-5 1-97-15,-3 0-169 0</inkml:trace>
  <inkml:trace contextRef="#ctx0" brushRef="#br0" timeOffset="424804.6817">6309 1288 706 0,'0'0'0'0,"0"0"178"0,0 0-97 16,0 0-23-16,0 0-10 15,0 0-16-15,0 0 6 0,0 0-2 16,-84-7-15-16,69 17 5 0,0 5 0 16,-4-4-8-16,0 5-7 0,3 0-5 15,-2 6-1-15,5-1-3 0,7 1 0 16,0-2 4-16,6-3 5 15,2 1 4-15,8-4-5 0,5-1-5 16,2-1-3-16,5 0 3 0,0-5 2 16,2-1-6-16,-3 0 2 0,1-4-1 15,-2-2-4-15,2-1-32 0,1-8-6 16,1-5-42-16,-3-1-19 16,-2-4-11-16,-1 5-78 0,-5 0-20 15,-3-5 38-15,-7-2 21 0,-3 2 105 16,-1 0 40-16,-5 9 12 0,-1 3 308 15,0 2-123-15,-1 5 10 0,-4 0-73 16,-3 2-29-16,-1 7-28 16,-5 5-48-16,-1 2-15 0,-1 2-6 15,1-4 2-15,2 2-8 0,-1 0-92 16,5-5-7-16,-4 6-36 0,1-7-52 16,1 1-7-16,-1 1-130 0</inkml:trace>
  <inkml:trace contextRef="#ctx0" brushRef="#br0" timeOffset="425487.7986">4872 1439 350 0,'0'0'0'0,"0"0"18"15,0 0 54-15,0 0-22 0,0 0-11 16,0 0 35-16,0 0 4 0,0 0-13 16,-16 5 15-16,12 0-12 0,0 4-14 15,-1 6-2-15,2 4-18 16,2 6-7-16,-1 0-10 0,-1-5-5 0,3 1-5 16,0-5-2-16,-1 0-3 15,-1 2 1-15,-2-5 0 0,-7 4 1 16,-2-2-1-16,-4 2-5 0,3 1-35 15,-1-4-29-15,4-2-42 16,-3 0-66-16,4-5-75 0</inkml:trace>
  <inkml:trace contextRef="#ctx0" brushRef="#br0" timeOffset="427348.2605">4704 1423 115 0,'0'0'0'16,"0"0"152"-16,0 0-99 0,0 0-18 16,0 0-14-16,0 0 7 0,0 0 17 15,0 0-1-15,0 0-17 0,-43-27 8 16,39 19-3-16,-2 6 5 16,4-1-1-16,1-3-1 0,0 3-1 15,1 0 3-15,0-1 5 0,0 1-5 16,0 2 13-16,0-2 26 0,0-2-10 15,0 4-13-15,0-2-2 16,-1 3-18-16,-4 0-14 0,3 0-7 0,-1 1-1 16,0 2-8-16,-1 3 0 15,3-1 1-15,0 6 1 0,1 6 6 16,0 0 12-16,-1 9 1 0,1-3-3 16,0 3-3-16,0 1-2 0,-1-1 0 15,0-1-5-15,0 2 1 16,0-4-4-16,1-2-1 0,0-1-1 15,0-6-3-15,0-1 3 0,1-6 1 16,2-1 2-16,-1 0-3 0,1-4 0 16,3 2 1-16,-3-1-1 0,4 0 0 15,-3 3 0-15,1-4 0 0,-2 4-1 16,-2 0-3-16,1-1 1 16,-1-5-1-16,1 0 1 0,-2 0 0 15,3 0 3-15,-1 0 6 0,-1-2 9 16,2-1-2-16,-1-3-10 0,2 3-6 15,-1-1-1-15,0 3-2 0,2-2 0 16,-2-3 2-16,3 0 3 16,1 1 0-16,1-2-3 0,-1 2 0 15,1-1 0-15,0-1 0 0,0 2-1 16,-2-2 0-16,3-3 0 0,0 3 1 16,-3-4 1-16,2 0 0 0,0 1-2 15,-3-2 3-15,3-1-1 0,-2 5 1 16,1-6 2-16,1-1 1 15,-2-2-1-15,3-6-3 0,-1 1-1 16,1 3-4-16,-3 4 4 0,-1 4-1 16,-1 3-1-16,-2-1 0 0,-1 2 3 15,-1 0-2-15,0 2 2 0,0 4 1 16,0 0-1-16,0 1 3 0,0-3-5 16,0 3-2-16,0 0-4 15,-1 2-1-15,1 6 4 0,-1 0 4 16,1 3-1-16,-1-1-1 0,0 0 0 15,1 1 3-15,0-1-3 0,0 3 0 16,0 3 4-16,0-2-4 0,0 1 4 16,0-1-5-16,0 4 1 15,-3 2 0-15,0 1 2 0,1 2-3 16,1-8 2-16,-1 2 0 0,2-2-1 16,0-4 0-16,0 4 2 0,0-5-3 15,2 0 2-15,-1-1-1 16,2-6 0-16,1 0 0 0,-4-3 3 15,1 0-2-15,0 0 5 0,-1 0 7 16,2-5 13-16,2-2-5 0,3 1-8 16,-2-1-8-16,2 0 0 0,0-2 0 15,1 3-5-15,2-5 0 0,1 3 3 16,1-1-2-16,0-5 1 16,-1 3 1-16,4-7-1 0,-3 2 4 15,1-2-2-15,-2 1-4 0,0-1 0 16,0 1 7-16,-5 1-4 15,1-1 6-15,-3-1-1 0,1 1-2 0,-1-1 2 16,1 0-4-16,1-1-2 16,2 1 1-16,-1-1-3 0,2 3 0 15,0 5 0-15,-2 2 0 0,-1 1 0 16,1 2-1-16,-2-1 0 0,1 5-20 16,-2-1-13-16,3 3-19 0,-1 0-30 15,0 3-20-15,-1 4-13 16,3-7-14-16,-3 8-15 0,4-2-7 15,-3-3-116-15,-5 3-62 0</inkml:trace>
  <inkml:trace contextRef="#ctx0" brushRef="#br0" timeOffset="429143.5643">4310 1523 457 0,'0'0'0'16,"0"0"119"-16,0 0-23 0,0 0-26 16,0 0-23-16,0 0-2 0,0 0 9 15,0 0-10-15,0-16-14 16,0 18-1-16,2 8 15 0,3-1-2 0,-1 7 4 15,4 3-8-15,-4 6-3 16,1 0-5-16,1-1-10 0,-3-4-7 16,4-3-4-16,0-3-4 0,-2-2-4 15,1-4 1-15,-2 0 2 0,-3-5 1 16,1-2 1-16,-2 3 8 16,0-4 2-16,0 0 3 0,0-3 0 15,3-2-4-15,-2-3-4 0,-1-4-2 16,0 0 0-16,0-5-4 0,-5 1 4 15,-1-2-3-15,0-1-5 0,-3 3 2 16,3 1-3-16,0 2 0 16,1 10 0-16,1 0 4 0,3 1-5 15,1 2 0-15,0 0 0 0,0 0-6 16,0 7 6-16,0 4 0 0,6 3-3 16,-1 0 4-16,4 5 0 15,1 0 11-15,0 0-5 0,-2-3-2 16,0-3-3-16,-1-3 1 0,-3-4 0 0,1 0-3 15,-2-5 2-15,0-1 2 16,-1 0-5-16,1 0-29 0,0 0-36 16,-2 2-65-16,-1 0-23 0,0 0-39 15,0 1-96-15,-2-2-9 0</inkml:trace>
  <inkml:trace contextRef="#ctx0" brushRef="#br0" timeOffset="430484.0639">3601 1364 313 0,'0'0'0'15,"0"0"9"-15,0 0 9 0,0 0 6 16,0 0-4-16,0 0 11 16,0 0 18-16,0 0 14 0,0 0-7 15,5-59 31-15,-5 55 27 0,0-1-39 16,-4 5-16-16,1 0-8 0,0 0-36 15,-2 5-13-15,-2 2-1 0,1 4 7 16,-1 3-2-16,-2 5-1 0,-2 5 2 16,1 1 1-16,-7-1 7 15,4 3 9-15,-5 3-3 0,-1 1-7 16,1 0-6-16,-5 0-2 0,1 1-3 16,3-6-1-16,-2-1 0 0,7-1-2 15,1-5 0-15,0-1 4 0,5-4-5 16,-2-5 2-16,4 1 8 15,1-4 3-15,4-1-3 0,0-2-3 16,1 0 7-16,0-2-6 0,2-1 3 16,2 0-2-16,3-1 4 0,-2-4 10 15,0-4 6-15,1-5-5 0,2-7-7 16,3-4-3-16,4-10-1 0,3-2-6 16,-1 2 1-16,3-7 2 15,0 8 2-15,-5 2-2 0,2 0-2 16,-5 8-6-16,-4 5-2 0,2 3 2 15,-5 9 6-15,-4 2 2 16,0 2 10-16,-1 3 0 0,-1 2-10 16,-5 5-7-16,-6 6-2 0,1 6 0 15,-3 4 0-15,0 6-1 0,1-4 0 16,-4 3 2-16,2 3 0 0,-2-2-1 16,-1 4 0-16,1-6 2 0,1 0-2 15,1 0 0-15,0-2 1 16,2-2 0-16,-1-2-1 0,2-2 0 15,3-6 0-15,2-1 1 0,1-3-1 16,5-5-3-16,0 0 1 0,-1-4 3 16,2 0-2-16,0 0-6 0,0 0 6 15,0-4 1-15,4 1 0 0,-2-3 9 16,1-2-2-16,-2 0-1 0,-1 2 0 16,0-2-2-16,0 1 0 15,0 2-2-15,0-4-1 0,0 4 1 16,0-2-2-16,0 3 0 0,0-1 0 15,-3-1 0-15,2-4 0 0,-1-3 1 16,-2 1-1-16,3-9 0 16,-2 1 0-16,0-3 1 0,-1-4-1 15,-2 3 0-15,-1 3 0 0,0-1 0 16,-1-3 0-16,-1 1 0 0,-4-4 1 16,4-1-1-16,0 7 4 0,2 0-6 15,1-1 4-15,3 5 5 16,1 1-8-16,1 1 2 0,1 7 1 15,0-2-2-15,0 2 0 0,-1 2-1 16,1 3 1-16,0-1 0 0,0 3 5 16,0 2-6-16,0-3 0 0,0 3 1 15,0 5-15-15,1 5 15 0,2 3 0 16,0 0 0-16,1 3 0 0,-2 3 0 16,-1 2 0-16,-1-2 0 15,2-5 2-15,-2-3-3 0,2 1 2 16,1-4-3-16,2-1-88 0,4 4-17 15,1-5-64-15,-3 3-169 16,-1 0-423-16</inkml:trace>
  <inkml:trace contextRef="#ctx0" brushRef="#br0" timeOffset="443821.2589">3833 1366 584 0,'0'0'0'16,"0"0"236"-16,0 0-117 0,0 0-36 15,0 0-54-15,0 0-14 0,0 0-7 16,0 0-3-16,-16-3-5 15,16 14 0-15,0 3 3 0,0 4 1 16,0 0 1-16,-4 4 0 0,1-1 4 16,-2 6 1-16,-1 6 3 0,1 2-4 15,-2 5-4-15,-3 2 2 0,0 2-3 16,-1 1-3-16,0-7 2 16,2 0-2-16,2-3-1 0,1-9 0 15,3 0 3-15,-2-7-4 0,2-1 1 16,-1-2 0-16,1-5 1 0,-1-1 0 15,0-3 2-15,1-2-3 0,1-1 0 16,-1-2 10-16,1-2 3 16,1-5 16-16,-3-1-13 0,4-4 3 15,0-5-2-15,0-4 0 0,0-4 6 16,5-3-3-16,2-6 1 0,3-3 3 16,3-6-6-16,1-2-2 0,3-3 11 15,0-1 1-15,-1 3-6 16,-2 0-4-16,1 9-3 0,-5 1-3 15,-2 3-2-15,-1 5-4 0,-2 1-1 16,-1 3-2-16,-3 9 4 0,1 4-4 16,0 4-2-16,-2-1 2 15,1 4-4-15,-1 2 0 0,0 0-5 16,-4 14 3-16,-1 2-1 0,-4 6 7 16,-2 7-1-16,0 3-3 0,-4 2 2 15,0 2 1-15,1-1-3 0,2 1 2 16,1-4-1-16,2-3 0 0,2-5-3 15,2-7 3-15,3-4-10 16,-1-5 4-16,3-3 0 0,0-5 3 16,-1-3 6-16,1-6 0 0,0-7-2 15,0-6-1-15,1-3 0 0,5-5 0 16,2 3 2-16,4-5-4 0,1-2 2 16,0 4 0-16,0 1 5 0,-1-2 0 15,-1 4 4-15,0-1-2 16,0 3-2-16,1 0 1 0,-2 5 0 15,-2 6-5-15,-2 3 3 0,-1 6-3 16,-3-1-2-16,0 6 1 0,-1 0 0 16,1 0-5-16,0 1 6 0,-1 2-1 15,0 3 0-15,1-4 4 0,-2 3-3 16,2-5 0-16,0 0-1 16,1 2 0-16,-1-2 2 0,0 4-2 15,0-1 6-15,1 0-7 0,0 3 2 16,-2 2 3-16,0-3-3 0,2 3 4 15,0 5-3-15,-1 1 0 16,-1 6 1-16,0-2 0 0,0-2-5 16,2 3 3-16,2-3 0 0,-2-2-1 15,-1-1 0-15,3-1 1 0,-2-2-1 16,-1 3 0-16,-1-3 1 0,1-4-1 16,-1-2 0-16,0-2 3 0,0-1-4 15,-1 1 2-15,2-2 1 0,-1 0-3 16,-1 0 2-16,2 0 2 0,-2 1-4 15,0 0 2-15,3-1 2 16,-1 0-2-16,1 0 2 0,0-4-3 16,-2 0 0-16,1 2 0 0,1-3 5 15,0 1-4-15,-1-3 4 0,0-3-3 16,2-1-3-16,3-4 2 16,3 2-2-16,0-8 0 0,1 0 2 15,0-1-1-15,0-3 0 0,0 8 0 16,-2-4 10-16,-1 5 7 0,0 1-1 15,-2 0-5-15,2 6-2 0,-2-1 3 16,-2 8-6-16,1-4-4 16,1 1 0-16,0 2-1 0,-1 0-2 15,-2-1-1-15,2 4 1 0,-2 0-3 16,2 0 7-16,0 4-3 0,0-1 0 16,0 5 0-16,-2 0 4 0,2 4-3 15,0 1 4-15,-3 4-2 16,2 2-4-16,0-2 2 0,-1 0 2 15,0 0-4-15,2 1 2 0,-2 1 0 16,0 3-2-16,3-3 2 0,-2 0 1 16,4-3-3-16,-3 3 2 0,1 4-2 15,-2 1 1-15,2 2 0 0,-3-1 3 16,3-4-3-16,-2-4-1 16,-1-3 1-16,3-1 0 0,-3-3 0 15,1 0 3-15,0 0-3 0,-2 1-2 16,0-3 2-16,2 3 0 0,-2-3 0 15,3-2 0-15,-1 1-2 16,1-3 2-16,-1-1 0 0,-2 1 0 16,2-3-3-16,-3 3 0 0,2-1 0 15,-1-1 1-15,-2 0-5 0,1-2 1 16,-1 0 4-16,0 0 3 0,0-5 2 16,-2-2 1-16,-5 0-6 0,1-4 2 15,-1-5 0-15,2-1 1 0,-6-6-1 16,3-4 0-16,0-2 0 15,-1 0 0-15,-1-5 0 0,0 5 0 16,0 1-2-16,1 0 3 0,6 6 1 16,-2 2-4-16,0 6 4 0,2 1 1 15,-1 3 2-15,2 3 3 0,1 3-5 16,1 3-4-16,0 1 2 0,0 1-2 16,3 8-12-16,4 5 12 15,4 9 1-15,3 0 0 0,0 8 0 16,1 0 2-16,-3 5-4 0,2 2 3 15,-2-3-1-15,-2 0 0 0,1-7 0 16,-2 0 3-16,-5-6-5 16,4-4 2-16,-3-3 0 0,2-8 0 15,-2 0 0-15,0-3 0 0,-4-4-1 16,2 0 0-16,-2-3 2 0,1-5 3 16,-2 0 0-16,0-8-1 0,-1-4-3 15,-4-5 0-15,-2-5 4 0,2-1-3 16,-5-2 2-16,3-1 1 15,1 5 0-15,-1 4 4 0,3 2-1 16,2 10 0-16,-1 4 4 0,3 5-4 16,-2 4-1-16,1 3-5 0,1 6-2 15,0 3-5-15,9 7 6 0,0 5 0 16,1 5 0-16,2 4 1 16,-4 3-1-16,-1-1 0 0,1-1 0 15,-4-5 4-15,5-5-7 0,-5-5 4 16,-1-6-1-16,1-6 0 0,-3-2 0 15,0-4 0-15,1-1 0 0,0 0 0 16,-2-7 7-16,0-5-4 16,0-5 1-16,-2-3-2 0,-2-5 2 15,-6-2 0-15,0-4-1 0,-1-2-2 16,-2-1-1-16,0 4 0 0,2 2 1 16,2 9 0-16,2 2-2 0,2 10 0 15,3-5 2-15,0 6 3 16,-2 6-5-16,3 0 0 0,1 7-4 15,0 11-1-15,6 4 5 0,1 14 1 16,2 0 0-16,-1 2-1 0,-2-2 1 16,1-7-7-16,-2-4 6 0,1-4-2 15,-3-6-1-15,2-6 3 0,-3-5-3 16,-1-3 1-16,-1-1 3 0,0-5 0 16,0-5 6-16,-5-5-4 15,1-6-2-15,-1-4 0 0,-4-3 6 16,-2-2-5-16,-3-8 3 0,-5-1-1 15,-1-3-3-15,5-2 0 16,-2 0 0-16,6 3 0 0,-2 6 0 16,4 5 2-16,4 13-2 0,2 9 0 15,3 1 0-15,0 6-2 0,0 1-8 16,2 2 4-16,0 16 2 0,4 3-22 16,-1 3-23-16,4 4-22 0,3-6-85 15,-1 2-16-15,2-2-96 16,0-7-275-16</inkml:trace>
  <inkml:trace contextRef="#ctx0" brushRef="#br0" timeOffset="446348.6726">4651 1312 288 0,'0'0'0'0,"0"0"108"15,0 0-27-15,0 0 6 0,0 0-5 16,0 0-10-16,0 0 3 0,0 0-13 16,-11-35-4-16,10 35 1 15,1 0-28-15,0 0-19 0,-1 9-5 16,1 1 2-16,-4 11 4 0,3 4-2 16,1-1 4-16,-3 2-1 0,3 2 3 15,-1-3-7-15,-1 6-3 0,1 1-2 16,0-4 0-16,0-1 1 15,1-4 0-15,0-1-3 0,0-3-1 16,1 2-1-16,0-3 0 0,1-2 0 16,-1-3-1-16,3-3 0 0,-4 4 0 15,5-6 2-15,-2 0-2 0,-1-2 0 16,2-3 3-16,-2-2-2 16,-2 0 1-16,0 4 2 0,1-4 0 15,-1-1 4-15,1 0-1 0,0 0 8 16,-1-6 12-16,4 1-6 0,-1 2-8 15,0-3 0-15,0 1-1 0,2-1-5 16,-3-1-2-16,3 1-2 16,1-1-2-16,-1-2 0 0,2 1 1 15,1 0 3-15,-2-1-3 0,3 1 1 16,1-2-2-16,-1 0 0 0,-3-2 0 16,1-1 0-16,0-2 2 0,-1-1-2 15,1-1 1-15,-1 0 12 16,1 1 7-16,-2-1-4 0,3 0-3 15,-5 1-2-15,5 0 1 0,-3 0-1 16,0-1 1-16,1 0-3 0,-1-1-6 16,-1 2-1-16,1 3 0 0,-1 0-1 15,-2 5-3-15,0 0 2 0,-2 6 2 16,0 2-3-16,1 0 0 16,-1 0 2-16,0 0-3 0,0 0 2 15,-3 5 5-15,0 3-6 0,1-2 0 16,-2 9 5-16,3-5-6 0,-1 2 2 15,1 2 1-15,0-2-4 16,1 5 4-16,0 0-1 0,0-1-2 16,0 1 2-16,1-3 1 0,0 4-3 15,0 0 2-15,1 2 0 0,-1-1-1 16,1-1 0-16,-2 0 0 0,1-5-1 16,-1 1 2-16,1-3-1 0,0 0 0 15,0-7 0-15,0 0 2 0,0 0-2 16,-1-4-2-16,0 2 2 15,0-1 0-15,0-1 0 0,0 3 0 16,0-3 3-16,2-3-2 0,1 1 5 16,1 2-7-16,0-1 2 0,1-2 2 15,-1 1-3-15,2-8 0 0,-3 8-1 16,1-4 1-16,3-1 0 16,-2 2 4-16,2-5-5 0,-1-2 2 15,0-3 2-15,3 1-4 0,1-10 2 16,2 2 0-16,1 1-1 0,0 1 0 15,0 2 10-15,0 5 9 16,3-2 9-16,-2-3-10 0,0-3-2 16,2 0-3-16,-1-1 1 0,-2 3-8 15,1 1-3-15,1 1-2 0,-4 0-1 16,0 5 0-16,-4 4 3 0,0 2-4 16,-4 1 0-16,-2 3 1 0,1-1-8 15,1 3-7-15,-3 3-24 0,1-1-19 16,0 0-1-16,0 1-25 15,0-1-64-15,-1 3-87 0,0-1-189 16</inkml:trace>
  <inkml:trace contextRef="#ctx0" brushRef="#br0" timeOffset="1.42121E6">2391 5873 221 0,'0'0'0'16,"0"0"77"-16,0 0-22 0,0 0-28 15,0 0-11-15,0 0 1 0,0 0 8 16,0 0-2-16,203-32-3 0,-171 26 16 16,3 2-1-16,3-2-16 15,2-1 6-15,2 3-12 0,0-1-8 16,1 1-4-16,0 1-1 0,5-1 0 15,2-3 1-15,0 2-1 0,5 1 0 16,0 0 1-16,0 0-1 0,-2 0-3 16,3-2 1-16,-1 2 1 15,0-3 2-15,2 1 1 0,-1-2-1 16,0 1 2-16,0-2-2 0,0 2 3 16,-2 0 5-16,-3-2 14 0,1 2-7 15,-5-2-11-15,3 3-4 0,-1 1 0 16,-3 0-2-16,-2 2-1 15,-5 1-1-15,-2-1-1 0,-4-3-1 16,-2 4 2-16,-1-3 4 0,-5 3-1 16,-1 2 0-16,-3-1 0 0,-5 1-1 15,-2-2 1-15,-7 2 0 0,-2-1 1 16,-4 1-1-16,-2 0 0 0,-9 0 1 16,-6 0 8-16,-4 0-12 15,-6 1-21-15,0 1-3 0,-7 1 16 16,-3-2 4-16,-3 3 6 0,-3-2 2 15,-5 1 1-15,-3-1-3 0,-5-2 2 16,-4 1 1-16,0-1-1 16,-4 1-1-16,0 1 0 0,0-1 0 15,2 1 0-15,-1-2 2 0,0 2-2 16,1 0 0-16,-2-2 0 0,1 4-5 16,2-1 10-16,1-1 5 0,3 3-8 15,5-4 0-15,6 4-1 16,6-2 4-16,5-3-2 0,6 3-2 15,6-2-1-15,8 0 0 0,5-1 0 16,8 0 0-16,2 0 0 0,11 0-13 16,4 0 14-16,7 2 1 0,3 1-3 15,4-2-5-15,6 2 12 0,2 0-1 16,7 0-2-16,4 0 10 0,6-2 9 16,6 4-10-16,4-1-6 15,5-1-5-15,3 0 1 0,1-3 0 16,4 2-2-16,2-1 0 0,3 0 3 15,2-1-2-15,-1 0 11 0,4 0 9 16,2 0 12-16,2 0 8 16,1-1-10-16,4 1-15 0,-3-1 2 15,5 1-5-15,-6-5-6 0,0 4-6 16,-3-4 2-16,-5 2-2 0,1 3 0 16,-10-3-2-16,0 0-4 0,-5 0-1 15,-2 1 5-15,-3 2 1 0,-7 0 0 16,1 0 0-16,-9 0 1 15,2 0-1-15,-5-3 12 0,-3 1-8 16,-1 1-4-16,2 1 0 0,-2 0 1 16,-1 0-1-16,-1 0-7 0,-2 0-4 15,-2-3 2-15,0 1 7 0,-3-1-1 16,-5-1 3-16,0 2 0 0,-6-3 0 16,-3 1 0-16,-3-1 4 15,-7 3-2-15,-1-1 7 0,-4 0-2 16,-4 3-5-16,1-1-1 0,-3 1-2 15,0 0-7-15,-4 0 13 0,-2 0 4 16,-3 0-11-16,0 2 2 16,1 0 0-16,4-1 2 0,1 0-2 0,2-1 2 15,1 0-1-15,1 0-2 16,6 0-5-16,4 0 8 0,6 0-2 16,2 0 0-16,4 0-5 0,3 0 1 15,4-1 8-15,4-2-1 0,3 3-3 16,5-1 2-16,4 1-2 15,5 0 0-15,5 0 0 0,4 0 2 16,5-1-4-16,2 1 2 0,3 0 0 16,1 0 0-16,2 0 2 0,1 0 3 15,3 0-4-15,0 4 3 0,3-1-2 16,0-2 0-16,2 0-1 16,-1-1 0-16,2 2 0 0,1 0 3 15,1 0 2-15,0 1 2 0,-3-3 2 16,0 2-5-16,0 0 5 0,1-2-4 15,0 1 0-15,-1-1-4 0,0 0 2 16,-2 0-1-16,0 0-2 16,-2 0-1-16,0 1 0 0,-3-1 3 0,0 2-3 15,1-1 2-15,-7-1-3 16,-2 0 2-16,-2 0 0 0,0 0-1 16,0 0 0-16,0 2 4 0,0-2-3 15,1 0 2-15,-1 0-3 0,2 1 0 16,-3-1 0-16,-2 0 0 0,3 0 0 15,-7 0 0-15,2 0 1 16,-2 0-1-16,2-1 0 0,-1-1 1 16,0 1-1-16,3 1 8 0,-2 0-5 15,1-1 0-15,1 1-2 16,-1 0-1-16,3 0 0 0,-2 0-1 16,2 0 1-16,-4 0 0 0,3-2 0 15,-3-3 1-15,2 3-1 0,-2-2 0 16,1 1 6-16,2 0 7 0,2 1-1 15,-1-1-3-15,1 0-7 0,0 0 0 16,2 1-2-16,-1 2 0 0,3-2 0 16,1 1 0-16,2-1-1 15,1-3 2-15,0 5-1 0,3-1 0 16,-4 1 0-16,1 0 2 0,-5-1-2 16,-3 0 0-16,-4 0 7 0,-4 1-7 15,-8 0 0-15,-6 0 2 0,-10 0-2 16,-9 0 0-16,-8 0 1 15,-8 0-1-15,-8 2-4 0,-7 0-4 16,-16-1 16-16,-7 2 0 0,-9-2-6 16,-13 0-3-16,-9 0 1 0,-12 0 0 15,-11-1-24-15,-6 2 24 16,-5-1 0-16,-9 2-2 0,-4 0 3 0,-1-1 0 16,-10 1-2-16,0-3 1 15,-6 0 0-15,-5 0 0 0,1 0 0 16,-3-3 2-16,3 2-2 0,-2 0 0 15,2 0-1-15,-2 0-3 0,0-2-23 16,1 2-4-16,3-2 8 16,1 1 13-16,6 2 2 0,4 0 6 15,2 0 1-15,5 0 2 0,4 1-2 16,5 3 2-16,6-1-1 0,5 0 0 16,9 3 0-16,5-3 2 0,14 2-2 15,10-1 0-15,13 1 1 0,12-2-1 16,10-2 0-16,12 1-1 15,4 0-2-15,10-1-10 0,9-1 14 16,6 2-1-16,9-2 0 0,5 1 0 16,7 1 0-16,8 2 3 0,9-1-3 15,9 0 0-15,6-2 0 0,7-1 5 16,7 0-1-16,7 0 0 16,6 0 1-16,5-1-1 0,7-3 2 15,3 2-3-15,6-2 0 0,5-1 4 16,0 2 3-16,4-1 3 0,1 2 4 15,2-3-5-15,2 2-3 0,1-1-1 16,4-1-5-16,1 0-1 16,1 1-1-16,1 0-1 0,-4-1 0 15,-4 1 2-15,1 3-2 0,-5 1-7 16,0 0 8-16,-7 0-2 0,-4 3 0 16,-2 0 1-16,-7 1 3 0,-6 0-1 15,-3 1 5-15,-7 1-2 0,-3-1 0 16,-6 0 1-16,-4 0-5 15,-6-2 1-15,-5 1 6 0,-8-3-6 16,-7 0-2-16,-10 1 0 0,-8-2 5 16,-8 1-1-16,-8 1 3 0,-5-2 1 15,-8 0-3-15,-8 0 1 16,-3 0-1-16,-3 0-7 0,-4 0 4 16,-7 0 19-16,-8 0-21 0,-5 0 0 15,-6-3 2-15,-5 1-2 0,-6-1-1 16,-4 0 1-16,-9 1 0 0,-4-2 0 15,-9 3-1-15,-4 1-2 0,-6 0-4 16,-7 0-5-16,-1 0 2 0,-8 0 7 16,-1 0-3-16,-1 0 5 0,-4 0 1 15,2 0 0-15,4 1 0 16,0 2 1-16,3-2 0 0,4 1-2 16,7 1 1-16,6-1 0 0,9-1-29 15,5 2 11-15,12-1 1 0,7 1 4 16,13 0 7-16,8-2 4 15,12-1 1-15,7 0-2 0,15-1-22 16,12-5 16-16,17 1 8 0,9-2 1 16,17 0 0-16,12-2 0 0,16-1 8 15,8 0-5-15,9-1 0 0,4-2-1 16,5 5 0-16,3-5 5 16,4 1-5-16,8 0-2 0,2 0 0 15,5 2 24-15,2-1-19 0,-3 0-3 16,-1 1 0-16,-2 0-2 0,-3-1 0 15,-3 4 1-15,-4 1-1 0,-5-3 0 16,-6 4 2-16,-7-1-2 0,-11 0 8 16,-11-2-2-16,-8 1-3 15,-15 0 2-15,-9 2-2 0,-13-1 0 16,-10 1 4-16,-16 1-4 0,-7 2 0 16,-14-3 1-16,-11 3 5 0,-11-1 3 15,-17 2-11-15,-6 0 1 0,-14 1-3 16,-11 0 2-16,-12 1-1 15,-13 4-2-15,-9-3 2 0,-9 2 0 16,-2 0-8-16,-7-1 7 0,4 2 2 16,-8 1-1-16,-2-3 1 0,0 1-2 15,-4 3 1-15,3 0 0 16,2-1 1-16,7 3-2 0,5-5 2 0,7 5-2 16,8-1-44-16,9 0 13 15,9 1-3-15,14-4 6 0,16 2 18 16,13-3 5-16,18 0 4 0,16-1 3 15,9-1-2-15,20 1-9 0,11-2 7 16,13 0-2-16,11 1-1 0,14-2 9 16,15 1-6-16,14-1 0 15,17 0 8-15,16-1-2 0,11-3-2 16,12 2 3-16,7-3-4 0,5 0 0 16,9 1 0-16,4 1 0 0,0-1-1 15,6 2 1-15,-3 1-1 0,-5-2 4 16,-4 1 12-16,-7 2 15 15,-7-1 1-15,-8 1-6 0,-12-2-6 0,-14-1-4 16,-16 1-9-16,-13-3-4 16,-20-1 0-16,-17-6 3 0,-19 2-1 15,-20-2 0-15,-17-2 6 0,-13 0 5 16,-18 2-2-16,-17-1-8 16,-16 4-4-16,-18 1-2 0,-18-4-87 15,-18 6-22-15,-15-3-108 0,-14 1-168 16</inkml:trace>
  <inkml:trace contextRef="#ctx0" brushRef="#br0" timeOffset="1.52813E6">3793 2457 704 0,'0'0'0'0,"0"0"51"0,0 0 86 15,0 0-73-15,0 0-29 0,0 0-19 16,0 0 7-16,0 0 8 0,39-54-3 15,-3 34-7-15,8-1 6 0,8 0-5 16,4-1-9-16,7 2-4 0,7-1-1 16,2 1-6-16,7 0 1 15,8-2-2-15,11 0 0 0,10-6 0 16,11-4 0-16,7-3 0 0,1-3 0 16,5-2 0-16,-5 7 1 0,-2 2-4 15,0 6-47-15,-3 2-6 0,-3 1-3 16,-5 2 22-16,-6 4-14 15,-6-2-22-15,-5 5-37 0,-6 3-19 16,-7 1-47-16,-6-1-45 0</inkml:trace>
  <inkml:trace contextRef="#ctx0" brushRef="#br0" timeOffset="1.52865E6">4934 3226 438 0,'0'0'0'0,"0"0"42"0,0 0 11 16,0 0-10-16,0 0 9 16,0 0 8-16,0 0 12 0,0 0-2 15,0 0-39-15,-68-11 2 0,89 3 17 16,9-3-14-16,8 6-6 0,8-2 7 16,9 0-14-16,6 5-18 0,9 0-2 15,6-1 0-15,9-3-1 0,7-4 0 16,8-4-1-16,5-5 1 15,13-6-2-15,9-2 0 0,2-4 0 16,7-1-14-16,1 3-10 0,-1 3-14 16,2 3-45-16,0 5-23 0,-1 2-57 15,1 1-72-15</inkml:trace>
  <inkml:trace contextRef="#ctx0" brushRef="#br0" timeOffset="1.54851E6">11194 7034 272 0,'0'0'0'16,"0"0"108"-16,0 0-97 0,0 0-10 16,0 0-2-16,0 0-28 0,0 0 17 15,-15-49 10-15,11 45 3 0,3 3 2 16,1 0 16-16,-2 1 7 0,1 0 6 15,-2 3-28-15,-2 4-8 16,3 1-25-16,-1-1 10 0,0 0 0 16,0-2 6-16,3 1 12 0,-1 0 2 15,0-3 10-15,-2 0 27 0,-3-3 6 16,4 0 16-16,1 2-6 0,1-2 1 16,0 2 11-16,0-2-11 15,-1 0 2-15,1 0-1 0,0 0-14 16,0 0 6-16,0 0 4 0,-1-2-17 15,0 1-19-15,1 1-14 0,0 0 2 16,0 0 1-16,0 0 6 0,0-1 5 16,-1-2-7-16,-4-1 0 0,3-1 2 15,2 1-5-15,-1-1 0 16,1-1-3-16,0-1-1 0,0 3 4 16,0-1 1-16,0 0 2 0,0 1-1 15,0 2-1-15,0 0 4 0,0-1 2 16,-1 0-3-16,0 1-2 0,1 1 3 15,0-1-4-15,0 2-2 16,-1-1-1-16,-2 1 1 0,0 0-3 16,1 0-1-16,-1 0-1 0,-2 0 0 15,3 0 6-15,0 0 0 0,0 1 1 16,1 4 0-16,-2-5-1 16,0 3-2-16,0-2-2 0,0 1 1 15,-1-2 1-15,0 1-4 0,0 0 0 16,-3 1 3-16,1 2-3 0,2 1 0 15,-1-2 3-15,0 0 1 0,4-1 2 16,-1 2-1-16,1 0-3 0,-1 2-1 16,1 2 0-16,-4 0-2 15,3-1 2-15,0 4 0 0,-4-2 0 16,4 2 1-16,-1 0-1 0,0-1-1 16,-2 1 0-16,2-4 2 0,-1 1-2 15,-1-3 0-15,3-2 4 0,0 0-3 16,1-1 1-16,1 0-1 15,-1 0 0-15,-2 3 3 0,3-1-4 16,-2 3 0-16,2 0 0 0,0 0 0 16,0 4 0-16,0-1 0 0,0 0 0 15,0 4 0-15,1-3 2 0,0 1-3 16,0-2 1-16,2 0 0 0,-2 2 1 16,-1-4-1-16,1 6 0 15,0-1 1-15,-1 1-1 0,-1 4 0 16,-4 1 3-16,0 1-3 0,-3 1 0 15,2 4 1-15,1 0-1 0,1-3 0 16,2 3 0-16,1-4 0 0,-3 0-1 16,4-1 1-16,0 2-2 15,0-2 2-15,6 2 0 0,-2-2-3 16,2-1 3-16,-3 1 0 0,-1 3-20 16,-2-2 16-16,0 1 1 0,-2-2 2 15,-2-1 2-15,-1-1-1 0,5 3 0 16,-2-5-1-16,1-1 1 15,0 0-2-15,1-7 0 0,0 6-6 16,0-3-4-16,0 0 4 0,0-2 0 16,1 2 0-16,1-1 2 0,3 0-5 15,-2-3-1-15,-1-2 10 16,-2 0 1-16,2 2 2 0,-2-3-1 0,0 2 0 16,0-3 0-16,1-1 0 0,0 3 0 15,-1-5 0-15,3 5-39 16,-3-5-2-16,0 1 10 0,0 4 25 15,0-4 0-15,1 2-1 0,0 0 0 16,-1 2 5-16,0 3 2 0,-1 4 0 16,-7 0 2-16,1 1 0 0,0-1 3 15,-1 1-1-15,-1 2 2 16,2 0-3-16,0 2 1 0,3 2-4 16,-2 0 0-16,4 1 1 0,0 2-1 15,-3 1-1-15,2 0 1 16,-1-2 0-16,-2 3 0 0,2-3 0 0,2 0-3 15,1-5 3-15,-2-2 0 16,3-4 0-16,-1-3 0 0,1-2 0 16,0-1 0-16,1-4-6 0,5 0 8 15,-2 0 3-15,3 0 5 0,-1-1 0 16,2 1-6-16,0 0 0 0,-2 0-4 16,3 0 0-16,-1 0 0 0,-3 0 1 15,2 1-1-15,-1 3 0 16,1 1 0-16,2-2-16 0,-4 1 2 15,3 1-7-15,-4-1-44 0,6 0-19 16,-2 2-5-16,1-1-59 0,2 0-38 16,-1-3-101-16</inkml:trace>
  <inkml:trace contextRef="#ctx0" brushRef="#br0" timeOffset="1.55044E6">11205 8335 330 0,'0'0'0'16,"0"0"185"-16,0 0-146 0,0 0-1 15,0 0 9-15,0 0-6 0,0 0-12 16,0 0-20-16,12-41 1 0,-8 46 15 16,3 3 14-16,4 2-16 15,-1 1 3-15,4 0 6 0,3 0-4 16,1-1-2-16,8-1-6 0,1 1-2 15,1-4-1-15,4-1-3 0,2-1-2 16,5-1 3-16,4-1 7 16,2 0-5-16,-3 0-9 0,2 2-6 15,-4 4 1-15,-2-1-2 0,-2 3-1 16,-4 0 0-16,-1 3 2 0,-4-2-1 16,2 1 0-16,-2-2 0 0,2 1-1 15,0-3 0-15,3-2 1 0,-1-3-1 16,1 0 0-16,-2 0 1 0,1 4-1 15,-6 1-1-15,1 0 1 16,-3 1-3-16,-2-1 3 0,-2-1 0 16,-3-1-2-16,-3-5 3 0,-1 1 0 15,0-2-1-15,5-6 1 0,4-3-1 16,5-5 4-16,5-3 2 16,6 3-5-16,-5-4 0 0,0 4-2 15,-4 2 2-15,-8 2-2 0,-6 3 2 16,-4 1-2-16,-2 2 1 15,-1 4 0-15,-3-3 0 0,-1 2 0 0,-3 1 0 16,0 0 0-16,0 0-7 0,0 0 4 16,0 0 2-16,0 0 1 15,0 0 0-15,1 0 0 0,0 0 4 16,-1 0-2-16,0-1-2 0,0 1 0 16,0 0-8-16,4 0-6 0,-1 2-22 15,-1 1 34-15,3-1-3 0,-2-1-3 16,3-1 7-16,-2 0 1 15,-1 0 0-15,-1 0 0 0,-1 0 0 16,0 0 2-16,-1-1 4 0,0-1-4 16,0-3-1-16,-2 0 1 0,0 1-2 15,2 0 0-15,-1 0 3 0,0-3 1 16,1-1 9-16,-1-2 0 0,1-2 0 16,0-1 0-16,0-2 0 0,0-2 3 15,1-1-4-15,1-1 1 16,2-2-4-16,1 2-5 0,0-3-2 15,3 0 2-15,-1 0 1 0,-2-2-2 16,3 2-2-16,-3-1 2 16,-2 0-1-16,2 1 0 0,-4-1-1 15,0 0-1-15,3 1 0 0,-4-3 2 16,0 2-2-16,2 0 1 0,-2-6-1 16,2 4 0-16,0-3 0 0,-1 6 0 15,2-1 0-15,-2-2 1 0,-1 4-1 16,0 0 0-16,0 0 2 0,0 3-2 15,-1 1 0-15,-2-1 4 16,2-1-2-16,0 2-1 0,0-4 0 16,1 1-2-16,0 0 1 0,0 1 0 15,5-2 0-15,-2-2 0 0,0 3-1 16,1 0 1-16,-4 2 0 16,0 1 0-16,0 1 3 0,0 1-1 15,-4 1 0-15,-2-2-2 0,1 0 0 16,1 1 1-16,-1-4-1 0,5 2-1 15,0-2 1-15,0-1 0 0,0 0-1 16,0 1 1-16,0 1-1 16,0-1 1-16,0 2 0 0,0-1 0 15,-2 1 1-15,-1 4-1 0,1-2 1 16,0 1-1-16,-3 6 2 0,0-3-1 16,-4 4 0-16,0 0 0 0,0 0-1 15,1 3 0-15,0-2 3 0,-1 2-3 16,1 0 0-16,-1-2 0 15,-2 1 0-15,0 2 0 0,0 2 0 16,-2-1 0-16,-3 0-1 0,-1 0 1 16,1-2 0-16,-4 2 0 0,2 1 1 15,0 1-1-15,-5 0 0 0,2 0-1 16,-2 1-3-16,-1 1 4 16,1 2 0-16,0-3 0 0,2-1 0 15,-1 0 0-15,3 0 0 0,1 0 0 16,-2 0 1-16,3 0-2 0,-4-5 2 15,1 2 0-15,0 0-2 16,-2 0 1-16,1-2 0 0,0-1 0 16,-6-2 2-16,-1-2-2 0,-3 5 0 15,-2 0 0-15,1 1 1 0,1 1-1 16,-1 1 0-16,3 2 0 0,0 0 0 16,1 0 2-16,0 0-3 0,1 0 0 15,-2-3 2-15,-1 0 0 16,2 1-1-16,-1-3 0 0,2 2 3 15,-2-1-1-15,-3 4 1 0,-1 0-3 16,-4 0 0-16,-5 6 0 0,-4 2 0 16,-1-3 0-16,-2 5 0 0,-1-1 2 15,4 0-2-15,3 1 0 0,3-3-4 16,6 1-14-16,3-2-15 0,10 0-16 16,8-3-32-16,9-3-30 15,4 0-90-15,4 0-153 0</inkml:trace>
  <inkml:trace contextRef="#ctx0" brushRef="#br0" timeOffset="1.56763E6">9381 7656 384 0,'0'0'0'0,"0"0"88"16,0 0-1-16,0 0-27 0,0 0-22 16,0 0-10-16,0 0-7 0,0 0-2 15,3-64 8-15,-1 48 9 16,0-3-11-16,-1-4 0 0,1-1 14 16,0-3-3-16,-1 0-5 0,2-3 3 15,3-3-10-15,-3 0-8 0,3-5 4 16,1 0 1-16,1-2-3 15,1 2 0-15,1-2-3 0,1 3-1 16,0 3-4-16,0 4-5 0,-2 1-1 16,-1 8 0-16,-2 3-2 0,0 1-2 15,-5 7 0-15,3 0 5 0,-4 4-4 16,2 3 1-16,-1 0-1 16,-1 3-2-16,0 0-6 0,0 0-3 15,0 5-4-15,0 1 14 0,0 2 0 16,0 4 5-16,0 3-5 0,0 6 0 15,-1 2 3-15,1 6-4 0,0 3 1 16,1 1 0-16,2 4 1 0,2-3-1 16,1 1 2-16,3-2-3 15,1-1 2-15,-1 0 0 0,3-4-2 16,-1-1 2-16,0-1 0 0,1-4-2 16,-3 1 2-16,-1-1 0 0,-2-1-1 15,-1-3 0-15,-3-6 2 0,0 1-2 16,-1-6 0-16,-1 0 0 15,0-2 1-15,0-4-1 0,-1 2-35 16,-1-1-24-16,-1-2 6 0,-5-5-37 16,3-2-63-16,-4-6-15 0,-2-2-77 15</inkml:trace>
  <inkml:trace contextRef="#ctx0" brushRef="#br0" timeOffset="1.56779E6">9394 7297 653 0,'0'0'0'16,"0"0"102"-16,0 0 19 15,0 0-66-15,0 0-48 0,0 0-13 16,0 0-70-16,0 0-76 0,201 10-168 16</inkml:trace>
  <inkml:trace contextRef="#ctx0" brushRef="#br0" timeOffset="1.56822E6">9877 6980 861 0,'0'0'0'16,"0"0"83"-16,0 0 7 0,0 0-36 15,0 0-17-15,0 0-3 0,0 0-3 16,0 0-8-16,0 0-11 0,-115 17-5 16,104-3-3-16,1 3-2 0,1 1-1 15,2-1-1-15,5 2 0 16,1 0 0-16,1-1 0 0,2-1 0 16,8-1 0-16,1-5 4 0,5 2-1 15,3-1 1-15,-1-1 1 0,3-1-1 16,-3 0 2-16,2 0 1 15,-4-1 3-15,0 2-2 0,-3 1 2 16,-3-1 2-16,-5 1-2 0,-2-2 1 16,-3-1 12-16,0 1 9 0,-5-1 2 15,-4 2-7-15,-4 1-5 0,-2-2-6 16,-3 2-7-16,-4-2 2 16,0-2-6-16,-2 4-4 0,-1-5 2 15,0-1-3-15,3-1 0 0,1-3-41 16,6 2-13-16,4-1-38 0,4 1-21 15,6-1-48-15,1-2-104 0,4 2-88 16</inkml:trace>
  <inkml:trace contextRef="#ctx0" brushRef="#br0" timeOffset="1.56869E6">10062 7528 561 0,'0'0'0'15,"0"0"280"-15,0 0-163 0,0 0-54 16,0 0-4-16,0 0-4 16,0 0 5-16,0 0 5 0,0 0-22 15,-6-211-15-15,6 173-9 0,3-5-4 16,-1-1-5-16,0-4-3 0,-1 1 1 15,-1 3-4-15,0 2-3 0,-4 3 3 16,-3 9-2-16,2 5-3 0,1 6 2 16,2 7 2-16,2 5-3 15,0 3 0-15,0 4 2 0,0 0-2 16,1 5-19-16,5 9 17 0,3 8-1 16,-1 9 6-16,4 8-2 0,4 6-1 15,-2 2 0-15,2-1 2 0,1-2-3 16,0-3 2-16,0-7 0 0,1-2-1 15,-3-6 0-15,-1-1 1 16,-2-4-1-16,0-2 0 0,-2-4-1 16,0-4-23-16,-2 0 5 0,-4-7-24 15,-2 0-36-15,-2-4 13 0,0 0-15 16,-4-1 0-16,-7-7-84 16,-1-8-93-16,-6-3-145 0</inkml:trace>
  <inkml:trace contextRef="#ctx0" brushRef="#br0" timeOffset="1.56881E6">10004 7179 683 0,'0'0'0'16,"0"0"146"-16,0 0-27 0,0 0-9 15,0 0-2-15,0 0-26 16,0 0-30-16,0 0-19 0,0 0-21 16,241-80-8-16,-202 76-8 0,-4 4-307 15,-9 0-81-15</inkml:trace>
  <inkml:trace contextRef="#ctx0" brushRef="#br0" timeOffset="1.61414E6">3610 10170 774 0,'0'0'0'0,"0"0"59"15,0 0 24-15,0 0-17 0,0 0-18 16,0 0-7-16,0 0 9 0,0 0-4 15,257-88-13-15,-203 77-14 0,1 1-3 16,-1-2-5-16,-1 5-6 16,-6-2-5-16,-6 5 0 0,-12 1 4 15,-9 1-5-15,-10-1 2 0,-10 3 1 16,-6 0 6-16,-16 3 3 16,-8 2-9-16,-14 5-2 0,-7 0 0 15,-2 3 4-15,-8 1-2 0,1 0 17 16,3 0-3-16,6 1-2 0,12-2-4 15,14-3-1-15,13-5-1 0,10-3-5 16,6-2-6-16,13 0-2 16,12-5 8-16,9-2-2 0,7-6-2 15,0 1 2-15,0 1 3 0,-9 9-2 16,-13-1 6-16,-12 3-2 0,-11 4-5 16,-18 11 36-16,-19 2 14 0,-17 6-25 15,-20 10-17-15,-12 0 3 0,-9 6 12 16,-2 2-7-16,6-4-12 15,10-4-4-15,18-4 2 0,18-11-3 16,20-6 0-16,20-5-46 0,7-4-42 16,19 1-29-16,12 1-90 0,8-1-163 15</inkml:trace>
  <inkml:trace contextRef="#ctx0" brushRef="#br0" timeOffset="1.6153E6">11907 13096 451 0,'0'0'0'0,"0"0"77"16,0 0 16-16,0 0-47 0,0 0 1 15,0 0 23-15,0 0-29 0,0 0-23 16,0 0 6-16,5 20-5 0,21-22-8 16,4-4-1-16,8-1-4 15,3-1 5-15,6-3 29 0,0 4 13 16,-1 1-22-16,-5 6-26 0,-8 0-2 15,-9 1-3-15,-12 2 0 0,-8 2-7 16,-4 0 6-16,-11-1 2 16,-5 0 33-16,-10 0-12 0,-5-1-3 0,-7 1 1 15,-1 0 0-15,-2 1 1 16,-3-1-1-16,2 3 2 0,4-1-1 16,5-1-2-16,13 2 6 0,13-4 4 15,9-2-14-15,14-1-10 0,8-1-2 16,7-3 0-16,9-2-3 0,3-2 0 15,2 3-1-15,-3-1 1 16,-9 0 0-16,-11 4 2 0,-14 2 1 16,-9 0-3-16,-18 9 0 0,-14 3 18 15,-11 1 7-15,-11 4 5 0,-12 1-11 16,-5 1-3-16,-4 3-9 16,7 1-5-16,11-4-3 0,18-3 2 15,21-6 0-15,17-5-5 0,10-5-8 16,21-2 13-16,12-7-2 0,13-4-24 15,6-3 14-15,-2 0 2 16,-4 5 10-16,-18 5-1 0,-22 5 0 16,-17 1-4-16,-26 4-4 0,-13 4 8 15,-13 5 0-15,-9 3 7 0,-6 0-8 16,-6-1-89-16,8 0-37 0,9-2-58 16,15-1-53-16,14-7-178 0</inkml:trace>
  <inkml:trace contextRef="#ctx0" brushRef="#br0" timeOffset="1.64459E6">11211 7138 330 0,'0'0'0'16,"0"0"-16"-16,0 0 17 0,0 0-1 0,0 0 0 15,0 0 8-15,0 0 4 16,0 0 13-16,0 0 26 0,196 34-12 16,-152-34-25-16,3 0 1 0,2 2 9 15,4-2 19-15,0 1-27 0,-1 2-14 16,2-2 0-16,-6 4 8 15,1-1 1-15,-8 0-3 0,0-1 4 0,-5-1 24 16,-2-2 7-16,-5 0 4 16,-2 0-8-16,-6-3-17 0,-6 1-11 15,-1 1-7-15,-5 1 0 0,-3-1-1 16,-3 1 10-16,-3-2 14 16,-1-1 28-16,-9 2-13 0,-5-2-40 15,-8 0-2-15,-8 1 0 0,-6 0 0 16,-6 0 2-16,-6-1-2 0,-5-3 0 15,-5-1 4-15,-3 0-5 0,-5-2 2 16,0 0 0-16,2 2-2 0,-5-1 1 16,7 1 0-16,5 3 0 15,8 2 0-15,11 2 3 0,8 0-4 16,6-1 2-16,9 1 0 0,8 0-2 16,8 0 2-16,4 0 12 0,17 0 4 15,12 0 8-15,14 0 2 0,11-2 0 16,11-1-12-16,6 0-11 0,5 1-2 15,2 1 3-15,2-1-2 0,0 2-2 16,-2 0 2-16,-3 0 4 16,-1 3-6-16,-6 0 2 0,-7 1-2 15,-4-1-2-15,-9-2 2 0,-9 0 0 16,-10-1-1-16,-12 0 0 16,-9-1 4-16,-12-2 9 0,-4-5 54 0,-14 2-38 15,-15-4-28-15,-11-1 2 16,-11-1-3-16,-13-1 0 0,-10 1 0 15,-6 1 4-15,-4 1-3 0,-2 3 2 16,7 4 7-16,6 2-6 0,10 1 0 16,10 0-2-16,10 1-4 15,10 4 4-15,8-1-2 0,10 1 0 16,7 1 0-16,10 1-1 0,9 0-8 16,17 2 10-16,14 2 0 0,19-2-1 15,17 0 0-15,10-2 6 0,13 1-6 16,4-4 0-16,3 2 3 15,2 0-4-15,0-2 1 0,-7 1 1 16,-12-1-2-16,-9 0 2 0,-15-4-1 16,-12 0 0-16,-12 0 0 0,-16-4 3 15,-10-3-1-15,-13 1 6 0,-8-5 7 16,-17 0-11-16,-16-7 3 0,-13-1-4 16,-18 0-2-16,-12-1 5 15,-13 3-1-15,-7 4-7 0,-5 4 4 16,-6 7-1-16,1 2-5 0,7 0-2 15,14 5 3-15,24-2 2 0,22 0 2 16,15 3 0-16,13-2-4 16,9 2 5-16,5 0-4 0,11 0-4 15,17 4 7-15,16-1-1 0,21 1 0 16,14-5 0-16,13-1 4 0,5-1-5 16,6-1 2-16,-1-2 1 0,-1 0-3 15,-7 0 2-15,-8 0 2 0,-10 0-4 16,-15-3 1-16,-13-2 2 0,-16 2-3 15,-12-1 2-15,-15-2 4 0,-15 0-3 16,-19-1 1-16,-17 0-4 16,-19 1-2-16,-15-4 4 0,-14 4-1 15,-6-2 0-15,-5 3 0 0,6 5 0 16,13 0 0-16,17 2-1 0,23 3 1 16,16-1 0-16,13-1 0 15,12 1 0-15,10 0 0 0,16 1-7 16,26 0 9-16,20-1-1 0,17-2 4 15,9-2-5-15,5 0 0 0,-2 0 2 16,-7-2-1-16,-11-1-2 16,-15 3 2-16,-20 0 3 0,-17 0-6 15,-15 0 4-15,-10 0-1 0,-14 3 12 16,-12 1-2-16,-12 5-10 0,-7 0-2 16,-8 2 2-16,-3 2-3 0,-1-5-91 15,1 2-21-15,7-2-15 0,9-1 13 16,10-4-29-16,12-2-50 0,10-1-284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0T00:01:23.6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4750 3500 501 0,'0'0'0'16,"0"0"2"-16,0 0 0 16,0 0-3-16,0 0 2 0,0 0 44 15,0 0 11-15,0 0 3 0,0 0 0 16,-37-55 7-16,32 49-2 0,2 5-31 15,-2-2-6-15,1 0 0 0,0 3-15 16,-3 0-7-16,-1 0-5 0,-6 0 0 16,1 6 5-16,-4 1 0 15,-2 2 1-15,2 0 4 0,-1 1 2 16,-1 1-6-16,5-2-1 0,-2 4-2 16,7-2-3-16,1 1 0 0,-1 1 0 15,7-3 1-15,2-1-1 0,0 0 2 16,8 0 0-16,4 0 3 15,3 2-1-15,5 3-2 0,4 1 2 16,0 3-2-16,0 3 0 0,1 0 0 16,-4 1 2-16,-3-3 0 0,-7 2-1 15,-6-1-1-15,-3-1 2 0,-2-1 0 16,-5-2 7-16,-3-4 10 0,-2-1 8 16,-3-1 3-16,-2-2-7 0,-4-2-4 15,-4-1 3-15,-1-2-5 16,-1-2-10-16,2-1-4 0,-4 0-2 15,0 0 0-15,4 0-3 0,0-1 0 16,3-1 1-16,5-3-1 0,4 0 0 16,2-1-24-16,3 0-49 15,4 0-31-15,2-2 1 0,2-4-62 16,8-2-11-16,2-5-12 0,6-3-174 16</inkml:trace>
  <inkml:trace contextRef="#ctx0" brushRef="#br0" timeOffset="292.4914">4633 3264 520 0,'0'0'0'16,"0"0"119"-16,0 0-39 16,0 0-18-16,0 0 14 0,0 0-23 15,0 0-47-15,0 0 4 0,0 0 0 16,-18 41 5-16,10 10 8 0,1 4 0 15,-1 7 7-15,2 4 13 0,1-1-9 16,1 2-3-16,-1-3-9 0,2-4-14 16,-3-2-6-16,1-5 0 15,-1-5 0-15,1-6-1 0,4-4-1 16,0-6 0-16,1-2 2 0,0-5-1 16,4-4-2-16,3-3-29 0,-3-9-25 15,4-1-9-15,-1-8-18 0,1 0-58 16,1-10-47-16,1-12-36 15</inkml:trace>
  <inkml:trace contextRef="#ctx0" brushRef="#br0" timeOffset="544.0787">4777 3339 748 0,'0'0'0'0,"0"0"75"16,0 0-4-16,0 0-1 0,0 0-59 15,0 0-5-15,0 0 5 0,0 0 18 16,0 0 6-16,-51 227 6 0,43-158-19 16,4 1-10-16,-1-5-7 15,3-3-2-15,1-9 1 0,1-2-5 16,-2-5 2-16,1-5 0 0,-2 2-1 16,-2-2-31-16,2-3-35 0,1-3-26 15,2-6-43-15,0-3-127 0</inkml:trace>
  <inkml:trace contextRef="#ctx0" brushRef="#br0" timeOffset="3722.2617">6429 3484 549 0,'0'0'0'0,"0"0"43"0,0 0 53 15,0 0-26-15,0 0-25 0,0 0-6 16,0 0 13-16,0 0-8 16,0 0-10-16,-153-14-5 0,134 17 2 15,-1 1-11-15,1 1-9 0,-1 3-1 16,1 2-5-16,-1 4-4 0,1-1-2 16,0 5 2-16,-2 1 0 0,5-1-1 15,-1 2-1-15,10-4 1 0,7 0 0 16,2-2-3-16,13 1 3 0,6-1 0 15,6 1 7-15,3 3-1 16,0-5-1-16,1 2 3 0,-5-3 2 16,-4 0-1-16,-5-3-2 0,-4 1-2 15,-5-2-4-15,-4 1 3 0,-4-2 12 16,-2-2 25-16,-3 2 0 0,-6-3-10 16,-2 4-10-16,-5-2-6 15,-2 1-6-15,0-3-3 0,-7 1 2 16,1-3-4-16,-5-1-4 0,1-1 0 15,1 0 4-15,4 2-5 0,3-1-1 16,2 1-7-16,7-1-34 0,1 2-4 16,5-2-6-16,6 1-40 15,1-1-41-15,10 0-96 0,5-1-94 16</inkml:trace>
  <inkml:trace contextRef="#ctx0" brushRef="#br0" timeOffset="4076.0696">6640 3591 880 0,'0'0'0'15,"0"0"12"-15,0 0 1 0,0 0 5 16,0 0-15-16,0 0-3 16,0 0 0-16,0 0 10 0,0 0-3 0,-88 159 2 15,87-139 4-15,1-5-4 16,7-4-4-16,4-5-3 0,5-3 0 15,3-3 4-15,4-10 4 0,3-1-1 16,0-6-5-16,2-4-1 0,2 2 0 16,-1-1 0-16,-7 1-3 0,0 4 0 15,-6 9 8-15,-4 6 8 16,-1 9-14-16,-3 7 0 0,-2 6 1 16,-1 2 0-16,1-3-3 0,-1-4 0 15,7-5 2-15,2-8-1 0,7-4-1 16,8-3 0-16,4-5-37 0,4-6-71 15,-1-3-81-15,-2 1-103 0</inkml:trace>
  <inkml:trace contextRef="#ctx0" brushRef="#br0" timeOffset="4699.974">7305 3566 680 0,'0'0'0'0,"0"0"121"16,0 0-35-16,0 0-61 0,0 0-7 15,0 0-3-15,0 0 7 0,0 0 6 16,0 0-10-16,-161 109-3 0,145-88-2 16,5-2-3-16,8-5 4 15,3-3-3-15,3-5-6 0,6 0-2 16,4-4 1-16,1-2 4 0,4-4 20 16,4-6-9-16,0-7-12 0,5-4-5 15,1-6 2-15,0-4-2 0,3-3-1 16,0-5 1-16,1-5-2 15,-1-2 0-15,1-6 0 0,-3-2 3 16,-4-5-4-16,-2-5 0 0,-5 0-3 16,-2-1-9-16,-4 5 2 0,-2 6 5 15,-1 11 3-15,-4 7 3 0,-1 9 0 16,-3 9 1-16,-1 7-1 16,0 3 20-16,-6 6 6 0,-5 3-11 15,1 12-10-15,-2 12-5 0,-2 11 0 16,1 10 5-16,1 10-2 0,0 5-1 15,0 3 0-15,-1 1 0 0,2-4-1 16,-3-2 1-16,7-7-2 16,1-3 0-16,4-3 5 0,2-2-6 0,1-6 2 15,6-2-1-15,5-7 0 16,3-7 1-16,2-4-1 0,2-11 2 16,3-3-2-16,1-4 3 0,2-5-3 15,-1-4-1-15,-2-4 1 0,-4 4-7 16,-7 3 5-16,-6 6 1 0,-5 2-6 15,0 9 1-15,-9 6 6 16,0 4 0-16,-2 1 3 0,0 3-2 16,7-6-1-16,3-1 0 0,1-4 0 15,11-4-1-15,5-6 2 0,5-3 1 16,5-1-2-16,2-5 0 16,-1-5 4-16,-2-4-3 0,-3 0 1 15,-3-2-1-15,-2-2 4 0,-7 0-1 16,-3 2 2-16,-5 2 1 0,-6 3-4 15,-8-2 0-15,-8 4-5 0,-2 2-2 16,0 6-2-16,-6 1-77 0,5 2-87 16,-2 4-196-16</inkml:trace>
  <inkml:trace contextRef="#ctx0" brushRef="#br0" timeOffset="5573.5649">9890 3887 527 0,'0'0'0'0,"0"0"5"16,0 0 17-16,0 0 38 0,0 0-11 15,0 0-9-15,0 0-2 16,0 0 6-16,0 0 23 0,102-74 32 16,-91 62-27-16,-7 2-11 0,-3 4 8 15,-1 5-9-15,-2 1-35 0,-7 2-23 16,-2 4-1-16,2 1-2 15,2 1 0-15,5-4 1 0,2 1-40 16,0-3-61-16,7 3-21 0,-1-5-102 16,-2 0-322-16</inkml:trace>
  <inkml:trace contextRef="#ctx0" brushRef="#br0" timeOffset="6010.7873">11369 3278 657 0,'0'0'0'0,"0"0"30"0,0 0-13 16,0 0 3-16,0 0 7 0,0 0 7 15,0 0-2-15,0 0 9 0,0 0-2 16,-231 254 2-16,176-196 5 0,-3 0-6 16,-1-4-15-16,0-2-8 0,2-3-9 15,4-6-6-15,4-4-2 16,5-1 0-16,3-4 0 0,6-1-59 16,3-3-42-16,5-4-103 0,1-2-235 15</inkml:trace>
  <inkml:trace contextRef="#ctx0" brushRef="#br0" timeOffset="6676.3522">12405 3257 438 0,'0'0'0'0,"0"0"87"0,0 0-24 16,0 0-2-16,0 0-22 15,0 0-12-15,0 0 8 0,0 0 5 16,0 0-19-16,-83 149-8 0,63-107-4 16,-1 0 0-16,-2 0 1 0,3-3 5 15,-1 3-1-15,-1-3-1 0,3 1-2 16,-2-3-6-16,4-2-3 0,3-5-1 15,5-3-1-15,5-6 0 16,4-3 1-16,1 0-2 0,9-7 2 16,5 4-1-16,0-2 0 0,1 0 0 15,4-2 6-15,-2-3 9 0,0 0 1 16,-4-1-3-16,0-3-3 0,-1-1-5 16,0-1-2-16,0-2-1 15,4 0 1-15,-1-3 0 0,-1-7-1 16,-1 1-4-16,-3-4-48 0,1 1-18 15,-2-1-45-15,-5-4-181 0</inkml:trace>
  <inkml:trace contextRef="#ctx0" brushRef="#br0" timeOffset="6871.8815">12171 3596 821 0,'0'0'0'0,"0"0"64"15,0 0 31-15,0 0-85 0,0 0-10 16,0 0 0-16,0 0-182 0,0 0-47 16,0 0-171-16</inkml:trace>
  <inkml:trace contextRef="#ctx0" brushRef="#br0" timeOffset="7309.2986">12871 3614 493 0,'0'0'0'0,"0"0"48"16,0 0 41-16,0 0-33 15,0 0-11-15,0 0-4 0,0 0-12 0,0 0-15 16,0 0-1-16,-103 109 2 16,94-84-9-16,3 0-3 0,0-2-1 15,4-1 0-15,0-1 3 0,1-3 2 16,1-4 11-16,0-1 2 0,5-5 0 16,1 0 0-16,2-4-7 15,4-1 6-15,-1-3 11 0,3 0-8 16,1-4-1-16,3-4 0 0,4-6-8 15,3-5-4-15,3-6-2 0,1-2 2 16,-1-2 2-16,1-2 2 0,-1 4 6 16,-7 6 19-16,-4 5 2 15,-8 7-13-15,-5 9-6 0,-3 0-13 16,-1 15 1-16,0 3 2 0,0 7-7 16,0 4-1-16,0 5-3 0,0-2 0 15,0-2 0-15,6-2 2 0,3-5-2 16,2-2-23-16,3-4-43 15,3 0-52-15,2-5-9 0,1-3-77 16,0-4-178-16</inkml:trace>
  <inkml:trace contextRef="#ctx0" brushRef="#br0" timeOffset="7907.8946">13681 3776 432 0,'0'0'0'16,"0"0"79"-16,0 0-27 0,0 0-17 16,0 0-3-16,0 0-7 0,0 0 10 15,0 0 7-15,0 0-4 16,16 159-2-16,-18-137-1 0,-2-1-6 15,-1-3-7-15,0 0-7 0,-1-3-3 16,1 0-7-16,1-2 0 0,-1-4-2 16,2-4-3-16,2 3 0 15,0-5 0-15,1-1 0 0,0-1-10 16,0-1 6-16,4-3 8 0,2-5 3 16,4-2-6-16,0-3 1 0,4-2 6 15,-2-1 9-15,6-1 1 0,-3 3 3 16,5 1 2-16,4-1 5 15,-6 4 14-15,5 4-7 0,-3 1-12 16,-3 5-3-16,-3 7-12 0,-5 4-3 16,-6 6 1-16,-2 0 6 0,1 6-3 15,-2-3-6-15,0 1 2 0,0 0-4 16,1-3-2-16,5-1-24 0,2-5-45 16,0 0-22-16,2-4 9 15,0 0-29-15,0-1-68 0,-1 0-31 16,-3-4-29-16</inkml:trace>
  <inkml:trace contextRef="#ctx0" brushRef="#br0" timeOffset="8984.4055">12112 3663 361 0,'0'0'0'0,"0"0"150"16,0 0-116-16,0 0-9 0,0 0 6 16,0 0 3-16,0 0 2 0,0 0 4 15,0 0-15-15,-57-34-1 0,57 34-4 16,0 0-16-16,0 0-4 0,-1 0 0 15,-2 0 13-15,-1 6 12 16,1-2 26-16,-1 3-3 0,2-2-15 16,2 1-5-16,3 0-12 0,11-5 13 15,11-1 22-15,9-1 7 0,10-12-14 16,12-3 1-16,8-5-16 0,4-2-1 16,-1 0 1-16,-3 4-2 15,-8 5-7-15,-11 5-14 0,-9 3-4 16,-15 3 0-16,-5 2-1 0,-12 1 0 15,-2 0-2-15,-2 0-3 0,0 2 2 16,-4 7 1-16,-3-1-20 16,-7 3-58-16,1 1-42 0,-2-1-46 0,1 1-45 15,3-3-113-15</inkml:trace>
  <inkml:trace contextRef="#ctx0" brushRef="#br0" timeOffset="10057.3404">14593 3864 366 0,'0'0'0'0,"0"0"136"0,0 0-74 16,0 0-15-16,0 0 10 0,0 0-14 16,0 0-8-16,0 0-2 15,0 0-12-15,-212 112-6 0,207-100 4 16,2 1 5-16,3-2 1 0,0 0 32 16,6-4-15-16,4-1-4 0,4-1-4 15,4-5-4-15,4 0-1 0,4-11 6 16,5-6-6-16,3-4-7 15,1-7 0-15,0-4-12 0,0-8-2 16,4 1 0-16,2-9-2 0,3-4 5 16,4-5-1-16,3-2-2 0,-4-1-5 15,-1-1 1-15,-5 2-2 0,-7 3-1 16,-10 3 0-16,-10 5 0 0,-8 10-2 16,-6 7-5-16,0 13 1 15,-8 7 1-15,0 7-2 0,-2 4-1 16,-3 9-3-16,0 4 4 0,-8 5 5 15,-1 8 1-15,-3 5 0 16,-1 6 0-16,-2 7 0 0,1 6 0 0,1 5 0 16,1 2 0-16,3 4-1 15,4-1 1-15,1-2 0 0,5-6 0 16,7-5 1-16,2-10-1 0,3-2 0 16,8-4-1-16,9-7 1 0,1 0 0 15,6-7 1-15,3-7 0 0,-1-3 1 16,2-7-1-16,-1-1 1 0,6-9 0 15,0-3 1-15,0-7 1 16,-1-1-3-16,-2-2 0 0,-6-2 1 16,-4 2-1-16,-5 3 2 0,-7 4-1 15,-8 1-1-15,-2 3 4 0,-8 1-3 16,-4 1-2-16,1 2 0 0,-4 6 0 16,5 2-5-16,0 2 3 15,1 6-3-15,0 0 1 0,0 4 5 16,2 1-2-16,3 2-2 0,-2 4 3 15,4-1 0-15,1 3 0 0,3-2-3 16,6-2 3-16,5-2 0 16,1-5 0-16,1-3 3 0,0-3-1 0,5-4 0 15,-2 0 0-15,2 0 0 16,-2-2 0-16,4-2-1 0,-6 2-1 16,4-3 0-16,-4 4 2 0,3-2-2 15,-2 0-62-15,0 2-45 0,0-5-39 16,0 2-41-16,-3-1-81 0,0-5-237 15</inkml:trace>
  <inkml:trace contextRef="#ctx0" brushRef="#br0" timeOffset="11056.7324">15489 3770 465 0,'0'0'0'15,"0"0"71"-15,0 0-55 0,0 0 3 16,0 0 37-16,0 0-9 0,0 0 4 16,0 0 2-16,0 0-15 0,0 60 1 15,-3-37-4-15,1 5-13 16,-3-2-3-16,0-1-2 0,1-2-7 15,-3-2-6-15,3-4-1 0,0-1-3 16,2-5 0-16,-1-3 3 0,3 0-2 16,0-8 1-16,0 0-1 15,0 0 4-15,0-13 0 0,6 3-4 16,5-3-1-16,6-2 0 0,-2 1 0 16,9 5 0-16,-5 0 6 0,-3 2 31 15,2 6 1-15,-7 1-18 0,3 4 1 16,-2 9-11-16,-2 6-7 0,-7 1 0 15,4 5 0-15,-8-6-1 16,-8-1 1-16,-2-4 1 0,-4-9 1 16,7 2 5-16,0-6-3 0,5-1-2 15,3-2 6-15,0-13-6 0,5-1-6 16,1-3 1-16,6-2 0 0,1 2 0 16,4-1 0-16,0 1 0 0,3 5 0 15,0 1 0-15,0 4 1 16,-2 3 4-16,-1 6 1 0,-4 0-3 15,0 6-3-15,-2 3 0 0,-1 1 0 16,1 3 0-16,-2-1 1 0,4-1-1 16,2-1 1-16,3-6-1 15,7-2 0-15,2-2-6 0,1-2 1 16,1-6 2-16,-1-2-3 0,-3 0 3 16,-1-1 3-16,-3 0 0 0,-7 3 0 15,-3 2 0-15,-5 1 1 0,-4 3-1 16,-2 2 0-16,0 5 0 15,-5 3-5-15,-3 6 5 0,0 2 0 16,-2 2 0-16,-1 0 0 0,4 1 0 16,1-2 0-16,4 1 0 0,2-2 0 15,0-6 0-15,9-2 0 0,2-5 0 16,4-3 4-16,2 0 1 16,3 0 1-16,2-3-1 0,0-3-2 15,-4-3 0-15,-1 0-2 0,1 0 1 16,-3-1-1-16,-1-1 0 0,-3 0 1 15,-4-3-4-15,-4 0-27 0,-3-3-1 16,-3-2 2-16,-9 2 2 0,-3 3 13 16,-2 3 2-16,1 5 4 15,0 4 4-15,8 2 2 0,4 0-4 16,4 4-8-16,8-3 2 0,8 1 10 16,6-2 1-16,8 0 0 0,4 0 1 15,4 0 0-15,5-2 1 0,1 1-2 16,0-1 0-16,-1 0 2 15,-5 0-2-15,-3 2-268 0,-10 0-12 16</inkml:trace>
  <inkml:trace contextRef="#ctx0" brushRef="#br0" timeOffset="11988.479">9895 3866 536 0,'0'0'0'0,"0"0"101"16,0 0-63-16,0 0-36 16,0 0 4-16,0 0 16 0,0 0-3 15,0 0 4-15,2 7 15 0,-2-7 17 16,2 0-3-16,-2 0-22 0,3-3-20 16,0-4-7-16,-1 0-2 0,3-1 2 15,-2 2 8-15,-3 2 11 16,1 3-2-16,-1-1 3 0,0 2 2 15,0 0-5-15,0 0-16 0,0 0-3 16,-1 0-1-16,1 0 0 0,0 0 0 16,0 0 0-16,0 0 0 0,1 0 0 15,3 0-16-15,-1 0-55 16,0 6-53-16,-1 2-81 0,-2 2-196 16</inkml:trace>
  <inkml:trace contextRef="#ctx0" brushRef="#br0" timeOffset="14445.7242">3476 4801 440 0,'-4'3'0'0,"-1"2"27"15,1-3 42-15,0 1-30 0,0 3-5 16,1 3-6-16,-2 3 4 0,-1 7 8 16,3 5-17-16,-6 6-2 0,1 8 11 15,-3 2-7-15,-4 3-5 0,1 0-12 16,-4-1-2-16,3-2 6 0,2-5 9 15,4-7-6-15,7-3-6 16,2-9 0-16,11-7-5 0,9-4 39 16,11-5 11-16,8-2-35 0,7-7-1 15,6-8 14-15,8 1-8 0,0-1-7 16,-3 4-4-16,0 7-6 0,-5 1-4 16,-9 2-2-16,-3 3 1 15,-6 0-2-15,-7 2 0 0,-5 5-112 16,-6-4 24-16,-8-1-51 0,-4-2 36 15,-4 0-33-15,0-6-96 0</inkml:trace>
  <inkml:trace contextRef="#ctx0" brushRef="#br0" timeOffset="14609.4163">3970 5023 609 0,'0'0'0'0,"0"0"112"16,0 0-16-16,0 0-28 0,0 0-11 15,0 0-11-15,0 0-17 16,0 0-9-16,0 0-10 0,-36 215-6 16,5-184-2-16,-3 2 1 0,-3-4-4 15,-2 1-28-15,0 6-55 0,1-6-50 16,3 3-108-16,2-7-55 0</inkml:trace>
  <inkml:trace contextRef="#ctx0" brushRef="#br0" timeOffset="15968.6128">6356 5123 557 0,'0'0'0'16,"0"0"4"-16,0 0 32 0,0 0 15 16,0 0-12-16,0 0-12 0,0 0-8 15,0 0 10-15,0 0 8 0,8 211 8 16,-8-178-2-16,1 4-18 0,-1-2-10 16,0-2-8-16,0-2-6 15,0-3 1-15,0-4 0 0,1-1-1 16,0-7 1-16,-1-1-1 0,1-2-1 15,0-6 0-15,0 0 4 0,0-1-3 16,0-3-2-16,1-2-22 0,-2-1-47 16,0 0-7-16,0-7-42 15,-5-7-78-15,-1-5-70 0</inkml:trace>
  <inkml:trace contextRef="#ctx0" brushRef="#br0" timeOffset="16181.4128">6097 5148 647 0,'0'0'0'15,"0"0"44"-15,0 0-3 0,0 0 34 16,0 0-25-16,0 0 6 0,0 0 6 16,0 0 4-16,0 0-17 0,212-13-23 15,-169 13-16-15,0 0-7 16,-1 0-2-16,0 1-2 0,-4 5-93 15,-3 0-32-15,-2-1-98 0,-6 2-57 16</inkml:trace>
  <inkml:trace contextRef="#ctx0" brushRef="#br0" timeOffset="16610.3833">6801 5116 471 0,'0'0'0'16,"0"0"7"-16,0 0-6 0,0 0 72 16,0 0-21-16,0 0-11 0,0 0 0 15,0 0 5-15,0 0-20 0,-20 143-2 16,15-111 4-16,-1 0-1 16,0 1 0-16,0-1-8 0,3 2-7 0,2 0 2 15,0-4 0-15,1 0-2 16,0-8-2-16,0-4-2 0,3-3-5 15,4-8 2-15,-3-1 0 0,3-6 7 16,1 0 21-16,3-12 7 0,4-5-18 16,1-7-12-16,4-4-3 0,1-5-3 15,0-3-1-15,-1-4-2 16,2-1 1-16,-3-2 0 0,0 5-1 16,-1 2-1-16,-5 6 0 0,-1 6 4 15,-6 8 14-15,-1 5 20 0,-4 7 19 16,-1 4-13-16,0 1-29 15,-1 14-16-15,-4 9 2 0,2 7 0 16,0 7-1-16,2-1-1 0,1-2 1 16,6-6 0-16,5-5 0 0,6-5-42 15,2-2-40-15,7-7-25 0,3-5-17 16,2-5-120-16,2 0-104 16</inkml:trace>
  <inkml:trace contextRef="#ctx0" brushRef="#br0" timeOffset="17619.3687">7509 5609 247 0,'0'0'0'0,"0"0"6"16,0 0 20-16,0 0-20 0,0 0-6 15,0 0 0-15,0 0 6 0,0 0-2 16,0 0 16-16,-4 4 15 0,4-4-7 16,0 0-6-16,-1 0 1 15,1 0 26-15,0 0 35 0,0 0-9 16,0-2 5-16,0 2-11 0,0-1-22 15,-2-2-9-15,1-1-9 0,1 2-10 16,0-1 5-16,0 0 3 16,0 0-5-16,1 2-6 0,-1-2-4 15,0 0-2-15,0-4 0 0,2 1 2 16,-2-3 1-16,2-2 0 0,1-5 4 16,-1-1-5-16,-1-4 6 0,0-4-2 15,3-1-7-15,-2-5-2 0,1 0 1 16,-1-1-4-16,0-1-1 0,0-1 0 15,2 2-2-15,-2 3 0 0,0 3 0 16,1 4 0-16,-1 1 4 16,1 4 2-16,0 1-2 0,0 4 0 15,-1 4-1-15,1 0-2 0,0 5-1 16,-1 1-1-16,2 1 0 0,-2 1-4 16,1 0 2-16,2 6-1 15,1 3-1-15,2 9 2 0,0 5 2 16,-2 5 0-16,-2 5 0 0,0-1 1 15,-1 3-1-15,-1-2 0 16,1 1 1-16,-2-1-1 0,3-2 0 16,-1 0 2-16,0-2-1 0,2-4-2 0,1-1 2 15,1-5 0-15,0-2-1 16,1-7 0-16,-2-3 2 0,0-3 0 16,-1-3 0-16,2-1 3 0,-3 0 4 15,0-4 5-15,1-6 4 0,1-4-3 16,2-4-6-16,1-4-1 15,2-9 0-15,4-5-2 0,1-2 0 16,5-1 1-16,3-6 1 0,-1 4-2 16,1 3-1-16,-2 6-2 0,-4 10-2 15,-5 5-1-15,-2 6 0 0,-2 6 0 16,2 4-108-16,1 1-57 16,1 0-113-16,0 0-413 0</inkml:trace>
  <inkml:trace contextRef="#ctx0" brushRef="#br0" timeOffset="18292.8621">9474 5498 509 0,'0'0'0'0,"0"0"158"0,0 0-53 16,0 0-16-16,0 0-14 0,0 0-20 15,0 0 7-15,0 0-17 16,0 0-6-16,3-201-3 0,-4 163-7 15,-2-3-10-15,-5 0-11 0,4 0-6 16,3 2-1-16,-2 1-2 0,3 3 2 16,0 5-1-16,3 7 0 15,4 3-1-15,2 3 1 0,1 3 0 16,4 1-3-16,5 4 3 0,0-1 2 16,3 8 0-16,3 0-2 0,4 2 0 15,4 2 0-15,2 6 2 0,-1 3-3 16,-1 1-115-16,-7 2-57 0,-10-2-240 15</inkml:trace>
  <inkml:trace contextRef="#ctx0" brushRef="#br0" timeOffset="18615.2934">9637 5250 638 0,'0'0'0'0,"0"0"152"16,0 0-80-16,0 0-15 16,0 0-36-16,0 0-13 0,0 0-4 15,0 0-2-15,0 0 0 0,288-98-4 16,-275 90-16-16,-6 0 16 0,-3 6 2 16,-3 2 0-16,-1 0-10 0,0 4 4 15,-2 9 12-15,-3 3 28 0,0 8-31 16,1 5-2-16,-2 4 1 0,1-2 20 15,0 0-4-15,1-4 5 0,1-3 7 16,-1-4-15-16,3-5-11 16,1-5-2-16,0-5-2 0,2-3 0 15,4-2 1-15,0-2-1 0,4-4-142 16,2-9-88-16,0-2-25 16,-1-8-12-16</inkml:trace>
  <inkml:trace contextRef="#ctx0" brushRef="#br0" timeOffset="18734.3213">10017 5135 734 0,'0'0'0'16,"0"0"185"-16,0 0-152 16,0 0-29-16,0 0-1 0,0 0-6 0,0 0 1 15,0 0-49-15,0 0-97 16,10 24-43-16,1-24-22 0</inkml:trace>
  <inkml:trace contextRef="#ctx0" brushRef="#br0" timeOffset="19209.8388">10480 4791 549 0,'0'0'0'0,"0"0"56"0,0 0 26 15,0 0-12-15,0 0-14 0,0 0-5 16,0 0-11-16,0 0-27 0,0 0-6 16,8-31 6-16,-15 64-5 15,-1 10-2-15,0 3-4 0,-3 4 2 16,-3 2-2-16,-4 0-3 0,0 5 2 16,2-2 0-16,3-1-1 0,3-6 2 15,4-2-2-15,6-8 0 0,1-3 0 16,10-6 1-16,1-7-1 0,6-6 0 15,1-5 0-15,5-5 2 16,2-6 0-16,5 0 0 0,2-13 2 16,2 1-2-16,1-5 0 0,0-3 1 15,-3-2-2-15,-3-2 1 0,-9 3 0 16,-3 1 3-16,-7 2 34 0,-5 2 5 16,-6 3-2-16,-2 4-18 0,-11 2-15 15,-4 4-9-15,-6 3 0 16,-6 6 3-16,0 7-4 0,2 3 2 15,4 2-2-15,7 0-3 0,4 1-17 16,5 0-27-16,7 1-26 16,2-1-33-16,9 1-75 0,6-3-81 15,4-4-144-15</inkml:trace>
  <inkml:trace contextRef="#ctx0" brushRef="#br0" timeOffset="21101.9149">12279 5199 417 0,'0'0'0'0,"0"0"78"16,0 0 25-16,0 0-63 0,0 0-23 16,0 0-1-16,0 0 0 15,0 0-3-15,0 0-1 0,-103 10 2 16,84-2-3-16,3 7 2 0,-4-2-4 15,2 6-4-15,0 6 3 0,2 1 2 16,2 1-3-16,3 4-4 0,5-2-1 16,3-2 1-16,3-2-1 15,4-1 6-15,8-11 4 0,4-6 0 16,9-7 12-16,1-6 21 0,8-13-7 16,2-6-17-16,4-9-11 0,4-2-2 15,0-8-4-15,0-4 6 0,-2-3 33 16,-2-3-7-16,-2 1 12 15,-3-2-1-15,-4-1-24 0,-5 0-12 16,-8 4-5-16,-5 4-1 0,-7 7-3 16,-1 7 0-16,-5 12-1 0,0 6 0 15,-5 10-2-15,1 6 2 0,-4 3-2 16,-4 13-9-16,-4 12 8 0,-4 10 1 16,3 4 2-16,-5 7-2 15,4 6 0-15,2 0-8 0,-1 2-6 16,4 0 0-16,4-3 9 0,0-6 5 15,5-3 0-15,3-6 1 0,1-4 0 16,6-6-1-16,4-5 1 0,4-6 0 16,5-5 0-16,2-9 3 15,0-4 4-15,1-5 7 0,4-7 0 16,2-2-4-16,1-3-1 0,2-1 3 16,-4-6 1-16,-3 4 9 0,-1 0 7 15,-10 0-13-15,-5 5-7 0,-5 2-2 16,-3 3-2-16,0 4 0 15,-4 2-2-15,-2 2-3 0,-3 2 0 16,-2 2-10-16,0 5 5 0,-2 5-2 16,-1 1-1-16,-2 3 4 0,4 3 3 15,3 1-1-15,2 0 0 0,7 1 0 16,2-4 1-16,6-4 0 16,1-3 0-16,2-6 2 0,8-1 2 15,-1-3-3-15,3 0 0 0,2-4 4 16,0-5-3-16,1 0 1 0,5 0 1 15,0 0 0-15,3 2 6 0,-3 2 3 16,0 2 1-16,-3 2 0 16,-3 1-5-16,-6 1-5 0,-1 6-4 15,-6 2 2-15,-2 1 0 0,-3 1-2 16,-3-5 2-16,-2 5 1 0,0-3-2 16,-7 2 0-16,-2-2 3 0,-4 2-4 15,-5-4 2-15,-1 7-2 0,-2-3-45 16,-2 1 30-16,2 2 2 0,5-4-1 15,2 2-2-15,6-2-2 16,7-1 1-16,1-4 1 0,4-2 12 16,9-2 3-16,2-2 1 0,4-2 0 15,6-6-2-15,3-4 5 0,3-4-2 16,4-2 0-16,3-2 0 16,-1 1 27-16,4-2-14 0,-3 2 0 15,-1 2-2-15,-1 1-1 0,-5 5-6 16,-2 4-3-16,-3 4-1 0,-4 4 0 15,-4 0 0-15,-5 1 0 0,-6 0 0 16,-3 0-2-16,-3 0 1 0,-1 1 0 16,0 0 0-16,0 0 1 0,-2 0 0 15,-3 0 7-15,0 1-6 16,-4 0 1-16,3 1-2 0,-5-3 0 16,1 3 1-16,-3 0-1 0,-1-2-2 15,1 5 0-15,-1 3-2 0,-4-2-5 16,2 6 3-16,-5-3 4 15,4 1 0-15,1 1 0 0,2-3 2 16,4 4 0-16,5 0-3 0,2 0 1 16,3-2 0-16,0-3-1 0,3 1 1 15,7-3 2-15,6-2 0 0,0 2 2 16,6-4-2-16,3-2 0 0,0 0 4 16,2-2-4-16,1-8 0 15,4 6 2-15,3-2-1 0,0 0 2 16,3 1 3-16,-4 3 2 0,0 0-4 15,-4 2-2-15,-1 0-2 0,-3 4 0 16,-3 4 0-16,-5 1 1 16,-5 1-1-16,-4 0 0 0,-5 2-2 15,-2 1 2-15,-2-2 0 0,0 4 0 16,-4 0 0-16,0-1 0 0,-3-1 0 16,-1-1 0-16,1-2 0 0,-1 0 0 15,0 1-27-15,2-6 16 0,1 2 0 16,1-3 7-16,2-1-1 0,1 0 1 15,1-2 1-15,0 1 0 16,0-2 3-16,0 0 0 0,3-7 0 16,6-2-3-16,4 0 2 0,-1-6 1 15,4 0 0-15,1-3 0 0,3 1 0 16,-1-1 1-16,2-1-1 0,0 1 0 16,2-2 0-16,-2 4 5 15,0 2-2-15,0 7-2 0,-4 3 1 16,0 2-3-16,-5 1 0 0,-5 1 0 15,0 3 0-15,-2 3-1 0,-2 5 1 16,0 0-1-16,-2 2 2 0,2-3 0 16,-2-3 0-16,2-2 0 15,0 0 0-15,3-5 1 0,0 0-2 16,2 0 2-16,2-3 0 0,0-1-1 16,4-3 0-16,-1-2-1 0,0-1 1 15,2 0-17-15,-4-1 9 0,-3 5-10 16,-2 4 9-16,-3-1 6 15,-3 0 0-15,1 3 3 0,-1-2 0 16,1 2-13-16,0 0 3 0,-1 0 5 16,0 5-3-16,0 0-73 0,0 1 7 15,-1 0-79-15,-3-4-90 16,-3-2-110-16</inkml:trace>
  <inkml:trace contextRef="#ctx0" brushRef="#br0" timeOffset="21235.9055">14198 5359 760 0,'0'0'0'0,"0"0"-59"15,0 0 51-15,0 0-41 16,0 0-90-16,0 0-91 0</inkml:trace>
  <inkml:trace contextRef="#ctx0" brushRef="#br0" timeOffset="21825.4987">14380 5522 549 0,'0'0'0'16,"0"0"0"-16,0 0 1 0,0 0 46 15,0 0-25-15,0 0 10 16,0 0 18-16,0 0-13 0,0 0 3 16,-70 289-5-16,55-250-19 0,-1-5-7 15,1-3-4-15,-4-1-1 0,3-6 0 16,-3-5 0-16,5-5-1 0,3-5 7 16,2-6 41-16,7-3-13 0,1-7-11 15,1-8-12-15,2-8-10 16,7-6 2-16,3-8 8 0,6-7-8 15,6-5-3-15,4-2-3 0,6 1 8 16,4 0-3-16,2 2 4 0,-2 10 8 16,0 7 10-16,-1 8 33 15,-9 7-9-15,-2 10-8 0,-11 1-22 16,-5 5-16-16,-5 11-4 0,-3 5 0 16,-2 5 2-16,-10 4 1 0,-8 2-3 15,-1 1 0-15,-4-4 0 0,4-1-2 16,1-4 0-16,3-5 2 15,5-3-45-15,4-5-17 0,3 2-32 16,1-7-39-16,2-1-16 0,0-4-99 16,1-9-350-16</inkml:trace>
  <inkml:trace contextRef="#ctx0" brushRef="#br0" timeOffset="22107.6919">15035 4903 741 0,'0'0'0'0,"0"0"79"0,0 0 43 15,0 0-76-15,0 0-50 0,0 0 8 16,0 0 20-16,0 0-4 0,-19 189 9 16,8-130 2-16,4-1-2 0,0 3-8 15,2-5-15-15,-1-6-4 0,3-9 0 16,2-7-1-16,0-7 1 0,1-7-2 15,0-9 0-15,1-3 0 16,1-3-65-16,-1-5 13 0,-1-2 1 16,0-8-53-16,-2-5-42 0,-6-5 2 15,-3-2 14-15,-1-2-7 0,-1-4-5 16</inkml:trace>
  <inkml:trace contextRef="#ctx0" brushRef="#br0" timeOffset="22403.4099">14899 5334 343 0,'0'0'0'0,"0"0"95"16,0 0-53-16,0 0 38 0,0 0-25 15,0 0 8-15,0 0-1 0,0 0-12 16,0 0-11-16,154 7 10 16,-129-10-9-16,-5-1-5 0,-3 2-4 0,-4-1-17 15,-5 2-6-15,-4-1 5 16,-1 2 3-16,-3 0-10 0,0 8 24 16,-5 3 3-16,0 5-23 0,-1 3-6 15,4 2-2-15,0-2 0 0,2-1 2 16,5-2 5-16,11-5 1 15,0 0 8-15,5-8 5 0,1-3-4 16,0 0 2-16,1-9-3 0,-2 2-2 16,-4-6 1-16,1-1 2 0,-4 1-7 15,-2-4 0-15,-2 0 4 0,-9 3-7 16,-1 0-9-16,-8 1 0 16,-8-1-6-16,-3 4-27 0,-5 2-36 15,-2 5-53-15,-4 0-145 0,0 2-104 16</inkml:trace>
  <inkml:trace contextRef="#ctx0" brushRef="#br0" timeOffset="23596.1988">15523 5378 628 0,'0'0'0'0,"0"0"-2"0,0 0 13 16,0 0 4-16,0 0-6 0,0 0-2 15,0 0-1-15,0 0 15 16,0 0 9-16,-3 145 11 0,3-145 25 16,0 0-3-16,-1-9-16 0,1-7-39 15,0-4 6-15,3-8 27 0,7-1 2 16,5 0-16-16,4-4-15 0,7 2-2 15,5 1-3-15,1 5-3 16,2 8-4-16,-2 6 0 0,-3 7 0 16,1 4-175-16,-6 0-62 0,-1 0-158 15</inkml:trace>
  <inkml:trace contextRef="#ctx0" brushRef="#br0" timeOffset="24027.7598">16357 5123 674 0,'0'0'0'0,"0"0"176"16,0 0-104-16,0 0-27 15,0 0-21-15,0 0 2 0,0 0-13 16,0 0-4-16,0 0-1 0,-1 0-5 16,4 0 0-16,-1 0-2 0,3 0-2 15,0 3-24-15,-1 2-57 0,-2 2-127 16,-2 2-199-16</inkml:trace>
  <inkml:trace contextRef="#ctx0" brushRef="#br0" timeOffset="24238.1069">16326 5391 1037 0,'0'0'0'0,"0"0"30"0,0 0 70 15,0 0-19-15,0 0-51 0,0 0-22 16,0 0-7-16,0 0-2 0,0 0-28 16,13-18-52-16,-7 18-139 0,1-1-84 15,1-4-185-15</inkml:trace>
  <inkml:trace contextRef="#ctx0" brushRef="#br0" timeOffset="24865.1325">17433 5023 603 0,'0'0'0'0,"0"0"86"0,0 0 0 16,0 0-40-16,0 0-11 15,0 0 2-15,0 0-13 0,0 0-12 16,0 0 3-16,-1-20 22 0,1 20 3 16,0 0 6-16,0 0-19 0,0 0-18 15,0 0-8-15,0 0 2 0,5 0-4 16,3 1 1-16,8 1 0 0,5 1 6 16,2-1-6-16,4 1 0 15,0 0 7-15,0 2-1 0,-4-3 3 16,-4 5-4-16,-5 1-5 0,-7 0 0 15,-4 1 3-15,-3 0 0 0,-5 3 2 16,-8-1-3-16,-4-1-4 0,-2 3-56 16,0-2 3-16,-1-2-3 15,5-2-14-15,3 0-63 0,5 0-69 16,7 4 53-16,0-2 100 0,8 3 48 16,5 1 6-16,3 0 67 0,1 3-5 15,0 6 8-15,-2-1 10 0,-8 1-19 16,-3 3-1-16,-4-1 10 0,-3-4 14 15,-5-1-16-15,-6-4-2 16,-1-2 4-16,-1-3-29 0,-3 0-10 16,0-5-11-16,0 1-15 0,-5-1-6 15,-1 0-3-15,-2 0-13 0,-1 1-56 16,0-6-109-16,-3 0-98 0,-1-2-188 16</inkml:trace>
  <inkml:trace contextRef="#ctx0" brushRef="#br0" timeOffset="35726.7739">16339 5418 422 0,'0'0'0'15,"0"0"148"-15,0 0-53 16,0 0-36-16,0 0-19 0,0 0 12 16,0 0-1-16,0 0-12 0,-28 4-1 15,27-4-4-15,0 0-12 0,1 0 8 16,0 0 3-16,0 0 1 0,0 0-8 15,-1 0-11-15,-1 0-10 0,-1 5-3 16,1 2 1-16,0 1-1 16,-1 3 0-16,-1 0 2 0,3-2 1 15,1 2 3-15,0-3 1 0,0-2 1 16,6-3 1-16,-1 0 0 0,4-1-1 16,0-2 4-16,-2 0 0 0,2-2 2 15,0-4 0-15,-4 0-2 16,0-1 0-16,-1 0 7 0,-4-2-1 15,1-1-1-15,-1 1 4 0,0-3 4 16,-1 3-2-16,-1-3 0 0,-1 4-6 16,-3-2-5-16,3 5-7 0,-3-1 1 15,1 3-5-15,-2 3-4 16,1 0 2-16,-2 0 0 0,-2 3-1 16,2 1-3-16,1-1 3 0,-1 1 1 15,5 0-1-15,0 4 0 0,1 1-3 16,2 0 5-16,0-2 5 0,0 2-6 15,1-4 2-15,4 1-1 0,-2-2-1 16,2-1 6-16,1-2-3 16,2-1 4-16,3 0 0 0,-2-1 2 15,2-3-5-15,1-2 2 0,-1-2 0 16,-2-2-3-16,-1 3 2 0,-4 0 0 16,-1 1 5-16,-3 2 2 0,0-2 1 15,-2 2 1-15,-6 1-7 16,0 2-3-16,0 1-3 0,0 0 1 15,-2 4-3-15,1 2 0 0,0 1-2 16,3-1-12-16,-2-1-30 0,6 0-8 16,0 0-24-16,2 0-40 15,0-2-12-15,0 0-63 0,2-3-120 16,2-1-62-16</inkml:trace>
  <inkml:trace contextRef="#ctx0" brushRef="#br0" timeOffset="36634.1974">16418 5144 389 0,'0'0'0'0,"0"0"146"0,0 0-32 16,0 0-28-16,0 0-15 0,0 0-11 16,0 0-20-16,0 0-16 15,0 0-7-15,-61 7 8 0,53-1 2 16,1 3-2-16,-1-3 2 0,1 4 3 16,4-2-9-16,-1 1-8 0,0-1-5 15,3 1 7-15,1-2 0 0,0-2 4 16,0 1 3-16,3-5 0 0,1-1 2 15,0 0 0-15,5 0-2 16,0 0 1-16,0-6 0 0,1-3-7 16,2 0-3-16,-1-1-3 0,-2-2-5 15,1 1 0-15,-4-1 3 0,-2-1 4 16,-3 2 9-16,-1 0 5 0,0 3 4 16,-2 2-2-16,-5 2-9 15,-3 4-13-15,-1 0-5 0,-2 0 2 16,-1 9-1-16,0-2-3 0,1 2 2 15,2 0 2-15,4-4-4 0,2 2 2 16,0-3 5-16,5-1-5 16,0 1 1-16,2-1 1 0,4 1 1 15,1 0 5-15,0-3-1 0,1 1-3 16,1-2 6-16,-2 0-5 0,1-3-3 16,0-4 4-16,-1 3-3 0,-1-2-2 15,-3 1 2-15,-2-1 3 0,-1 1 1 16,0-1 3-16,0 3 0 0,-1 0-8 15,-1 3 0-15,0 0-1 16,1 0-4-16,0 0 2 0,0-1 0 16,1 1 0-16,0 0-28 0,0 0 8 15,0 0-15-15,0 0 3 0,0 4-24 16,-2 5-33-16,2-2 11 0,-1 2-26 16,0 5-59-16,0-2-45 15,-3-3-184-15</inkml:trace>
  <inkml:trace contextRef="#ctx0" brushRef="#br0" timeOffset="128498.7105">24259 2094 379 0,'0'0'0'15,"0"0"133"-15,0 0-73 16,0 0-18-16,0 0-12 0,0 0-14 15,0 0-9-15,0 0 6 0,0 0 21 16,4 8 0-16,-4 3-4 0,0 3-15 16,0 4-5-16,0-1-1 0,0 4-1 15,0 3-2-15,0 1-3 16,0 1 0-16,2 3-1 0,-2-3 2 16,2 0-1-16,-2-1-3 0,0-1 0 15,0 1 3-15,0-5-3 0,0 1 0 16,0-4 0-16,1-1 1 15,1-1-1-15,-1-4 0 0,1-3 2 16,0-1-3-16,-1 0 2 0,1-3 2 16,2 1 6-16,2-4 9 0,-4 3 3 15,4-2-2-15,-2 0-3 0,3-1 1 16,2-1 6-16,2-2-1 16,3-2-9-16,2-3-3 0,4 0-4 15,0 0-2-15,4 1 0 0,1-3 4 16,3 4 10-16,-1 0 2 0,-3 5-15 15,2 0-4-15,-2 0-1 0,2 1 0 16,-2 2 1-16,-1-1 0 0,1 2 0 16,-1 0-2-16,-2 1-4 15,-5-2-4-15,2 0-1 0,-8-1 5 16,-3 1 4-16,0-2 1 0,-3 0 0 16,4-1 2-16,3 0-2 0,1 0 0 15,-1-5 0-15,0 1 3 0,3-1-3 16,0-5 0-16,3 2 12 0,-3-2-5 15,4 0-1-15,-4-1-2 0,2 3-2 16,1-3 0-16,-3 3-2 16,0-1 0-16,0 0 0 0,-3 2 0 15,-4-2 0-15,3 1 1 0,-2 2-1 16,-2-3 1-16,2 1-1 0,-4-2 5 16,1-1-3-16,-3-3 1 15,0-1 0-15,0-3 1 0,3-1 1 16,-1 1-1-16,1-2 0 0,-1 1-3 15,-1 1 1-15,3-3-2 0,-2 5 0 16,2-4 2-16,-2 1-2 16,3 1 0-16,-3 2 0 0,1-2 0 15,0 0-1-15,-5 2 1 0,1 0 0 16,-1 3-1-16,0 1 1 0,0 2 0 16,0 2 0-16,0 4 1 0,0 0-1 15,0 1 0-15,0 0 1 0,0 1-2 16,-1-1 2-16,0 3-1 15,0-1 0-15,-3-2-1 0,0 0 1 0,3 0 1 16,0-1-1-16,0 2 0 16,-1-2 2-16,-2 2-2 0,1-1 0 15,0 2 0-15,-3-1-2 0,2 2 2 16,-5 0-2-16,2 0 2 0,0 0 0 16,-8 0 0-16,-2 2 0 15,-7-1 1-15,-6 1-1 0,-2 1 0 16,-6-3 4-16,-6 6-4 0,-2 0 0 15,-8-1 2-15,0 4-2 0,-2 2 0 16,1-3 1-16,0 4-1 16,1-1-1-16,6 3 0 0,2 0-37 15,7-1-8-15,10 0-16 0,7-1-45 16,11-2-58-16,7-1-94 0</inkml:trace>
  <inkml:trace contextRef="#ctx0" brushRef="#br0" timeOffset="129513.3367">24304 2080 203 0,'0'0'0'15,"0"0"62"-15,0 0-7 0,0 0 7 16,0 0 1-16,0 0-6 0,0 0-1 15,0 0-3-15,0 0 2 0,-53-36-7 16,53 42-46-16,0 7-4 16,4 3 4-16,3 7 23 0,-3 5-1 15,0 6 16-15,0 1-4 0,-4-1-11 16,0 0 2-16,0-2-8 16,-5-2-4-16,1-4-1 0,-2-2-5 15,3-7-3-15,2-1 0 0,1-5-1 16,4-2 4-16,2-3 0 0,5 0 6 15,1-6 2-15,0 2 1 16,7-2 1-16,1 2-5 0,3 1 5 0,4 0-3 16,2 0 1-16,2 1 6 0,4-2-4 15,1 2 2-15,3-4 5 16,5 0-2-16,0 0-8 0,4-1-5 16,0-8-1-16,2 1-4 0,-4-5-5 15,-8 5 2-15,-5 1-2 0,-6 2-1 16,-5 2 0-16,-3 2 1 15,-8 1-1-15,-1 0 0 0,-4 2-1 16,-1 7 1-16,-3-4 0 0,0 0 2 16,-2 0 0-16,1-2 0 0,1 0-1 15,0-3 2-15,1 0 9 0,-1-6 26 16,-1-3-17-16,2-4-16 0,0-3-3 16,1-3 1-16,1-5 1 15,1-1-3-15,-3-5 0 0,3-2 0 16,-2 0-1-16,2-2 0 0,-2-1 0 15,-1 1 3-15,-3 0 3 0,1-1 9 16,-1 3-2-16,0 2-3 16,0 3-7-16,3 2-3 0,-1 6 0 0,0 2 0 15,-2 4 0-15,0 2-9 16,-2 4-11-16,-5 2-10 0,-2 5-37 16,-5 5-24-16,-2 13-55 0,-7 13-125 15,-8 4-182-15</inkml:trace>
  <inkml:trace contextRef="#ctx0" brushRef="#br0" timeOffset="132772.5285">24175 3946 518 0,'0'0'0'16,"0"0"98"-16,0 0-26 0,0 0-28 15,0 0-16-15,0 0 15 0,0 0 17 16,0 0-13-16,-24-84-10 16,23 70 2-16,-2-2-12 0,0-3 4 15,-1-3 3-15,0-2-16 0,-1-2-9 16,1 0-2-16,-1-1-2 0,2-4-3 16,1 1 0-16,1-1-1 0,0-2 0 15,1 4-1-15,0 2 0 16,3 2 6-16,3 5 9 0,2 3-3 15,2 4 11-15,1 1 0 0,5 3-9 16,1 2-2-16,5 4 11 0,1 0-7 16,-3 3-12-16,4 0-2 15,-1 2 0-15,-4 1-1 0,2 3-1 16,-3 1 0-16,-5 0 4 0,-1 2-6 16,-4-3-68-16,-6 4 5 0,-2-1-60 15,-1 0-18-15,-11 1-97 0,-9-2-385 16</inkml:trace>
  <inkml:trace contextRef="#ctx0" brushRef="#br0" timeOffset="133084.2042">24225 3596 730 0,'0'0'0'15,"0"0"203"-15,0 0-197 0,0 0-1 16,0 0-10-16,0 0-51 0,0 0-14 15,0 0 2-15,0 0-19 0,226 22-23 16,-208-26 14-16,-5-3 33 16,-2 2 42-16,-2-1 22 0,-7 3 48 15,-1 1 52-15,-1 2-6 0,2 2-32 16,-1 7 11-16,0 4-19 0,-1 6-11 16,0 4 0-16,0 2-12 0,0 0-11 15,0-1-8-15,0-3 4 0,0-3 2 16,2-6-12-16,-1-3-3 15,0-5-3-15,0-3 1 0,-1-1 0 16,0 0 0-16,0-7-4 0,0-3-130 16,0-5-103-16,-6-1-75 0</inkml:trace>
  <inkml:trace contextRef="#ctx0" brushRef="#br0" timeOffset="133179.5916">24485 3545 633 0,'0'0'0'0,"0"0"41"0,0 0-44 15,0 0-35-15,0 0-152 0,0 0-218 16</inkml:trace>
  <inkml:trace contextRef="#ctx0" brushRef="#br0" timeOffset="133596.4396">24716 3226 906 0,'0'0'0'0,"0"0"224"0,0 0-200 0,0 0-17 16,0 0 14-16,0 0 23 16,0 0 5-16,0 0-20 0,0 0-13 15,0 113-14-15,-8-65 3 0,3 1-2 16,0-1-5-16,2 0 4 16,0-4 1-16,1-4-4 0,2-5-6 15,0-2-4-15,5-8-6 0,3-5 6 16,3-3-5-16,0-7-10 0,0-3 14 15,5-6 9-15,-2-1 1 0,6-1 4 16,0-8 0-16,1-4-2 0,0-4 0 16,4-3 4-16,-1-2-3 15,0-3 3-15,-3 2 2 0,-7 1 7 16,-1 1 8-16,-7 4-1 0,-4 3 6 16,-2 2-6-16,-7 6-6 0,-6 2 2 15,-1 4 1-15,-5 7-5 0,-4 7-10 16,1 4 2-16,1 4-2 15,5 0-4-15,6 1 3 0,10-1-2 16,0 0-5-16,12-3-2 0,3-2-4 16,3 1-18-16,3-1-30 0,3-3-69 15,0 1-123-15,0-5-173 0</inkml:trace>
  <inkml:trace contextRef="#ctx0" brushRef="#br0" timeOffset="135932.34">24541 4365 387 0,'0'0'0'15,"0"0"80"-15,0 0-9 0,0 0-23 16,0 0 13-16,0 0 39 0,0 0-31 16,0 0-23-16,0 0-28 0,-22 0-12 15,22 0-2-15,0 0-2 16,0 0 2-16,0 0 4 0,0 0 5 16,0 0 1-16,0 0 10 0,0 0 6 15,3-1 9-15,0-2 12 0,4 1-7 16,2-1-20-16,-1 3-5 0,2-2-2 15,2 1-3-15,1 1-2 0,4 0 3 16,-2-4 3-16,5 4 3 16,-5 0 0-16,3 0 1 0,-6 1-10 15,-3 2-8-15,-1 3-1 0,-2 0 1 16,-2 2-2-16,-1 3 3 0,-3-3-1 16,0 7-4-16,0-3 0 15,-2 1 7-15,-3-2-7 0,-4-1 0 16,-4-3 5-16,1 1-7 0,-4-1-1 15,1 0-5-15,3 1-6 0,-2 0 11 16,5 1-1-16,0-3 1 0,3 1 2 16,1-1-1-16,4-2-2 0,1 2 2 15,1 0 1-15,6 1-3 16,1 3 6-16,2-2-2 0,2 2 0 16,3-1 0-16,-4 1 2 0,3 1-2 15,-2 1 0-15,-2 3 0 0,-1-2 4 16,-4 3 1-16,-1-2 1 0,-1 0 5 15,-2 1 1-15,-1-4-1 16,0 0 1-16,-4-3 6 0,0-2-1 16,1 0-4-16,-4-1-6 0,-2 1-1 15,-7-2-4-15,-5 0 2 0,-5-2 5 16,-6 1 15-16,-2 0-1 16,-2-1 1-16,0-2-2 0,-1 0-10 0,3 0-3 15,6-4-9-15,0-2 0 16,5 0 0-16,1-2-79 0,5 0-21 15,3 5-56-15,2 0-199 0,-2 3-449 16</inkml:trace>
  <inkml:trace contextRef="#ctx0" brushRef="#br0" timeOffset="146083.3018">24197 6092 545 0,'0'0'0'0,"0"0"13"15,0 0 43-15,0 0-2 0,0 0-16 16,0 0 4-16,0 0 10 0,0 0 12 15,6-38 11-15,0 28 8 0,-1-2-23 16,0-3-11-16,0 1-3 16,0-3-13-16,-2-2-7 0,1-2 10 0,2-8-7 15,-3-2-7-15,3-2-3 16,0-9-1-16,2-3 0 0,0-4-7 16,1-4-4-16,2-2-3 0,1 0-2 15,2 4 0-15,-1 4 2 0,-1 9-5 16,-2 12 1-16,-6 12 0 15,-1 3 1-15,-3 5-1 0,0 4-18 16,0 2-23-16,-2 0-33 0,-2 10-41 16,-1 7-77-16,-3 4-46 0,-2 1-129 15</inkml:trace>
  <inkml:trace contextRef="#ctx0" brushRef="#br0" timeOffset="146368.4409">24276 5522 624 0,'0'0'0'0,"0"0"191"16,0 0-75-16,0 0-8 0,0 0 0 16,0 0-34-16,0 0-23 0,0 0-11 15,0 0-9-15,136-281-2 0,-123 279 1 16,-1 5-12-16,5 12-2 15,-2 9 7-15,-1 5-11 0,0 2 0 0,0 1 1 16,-3-6-6-16,1 2-3 16,0-4-2-16,0 0-2 0,1 1 0 15,-2-2-88-15,3 3-21 0,-1-1-116 16,-1 1-274-16</inkml:trace>
  <inkml:trace contextRef="#ctx0" brushRef="#br0" timeOffset="149211.8472">4642 8170 366 0,'0'0'0'16,"0"0"113"-16,0 0-40 0,0 0-16 15,0 0-15-15,0 0-2 0,0 0 14 16,-13-26-2-16,10 25-16 15,1 1-12-15,-2 0-5 0,-1 4-9 0,3 8-5 16,-4 5 6-16,2 7 6 16,2 6 11-16,-3 6-4 0,4 4 3 15,0 3 7-15,-2 1-7 0,2 2 2 16,-5 1 1-16,0-2-17 16,-2-4-8-16,2-7-3 0,1-3 0 15,2-5-1-15,2-6 0 0,1-2-2 16,0-2 1-16,1-7 0 0,2 0-12 15,-2-4-5-15,2-1-9 0,0 1-4 16,-3-3-20-16,2 0-21 0,-2-2 5 16,1 0-52-16,-1-4-96 15,1-7-64-15</inkml:trace>
  <inkml:trace contextRef="#ctx0" brushRef="#br0" timeOffset="149495.0558">4796 8043 751 0,'0'0'0'0,"0"0"205"16,0 0-128-16,0 0-38 16,0 0-18-16,0 0 0 0,0 0 8 0,0 0 0 15,0 0-3-15,-44 195 1 16,41-143-8-16,2 2-9 0,1-5-4 15,0-4 0-15,3-4-4 0,6-2 1 16,-2-6 0-16,-1-1-2 16,3-2 0-16,-4-9-2 0,3-4-38 15,-3-1-4-15,2-7-16 0,-2-2-13 16,-1-4-14-16,-2-3-32 0,-2-3-105 16,-4-6-36-16</inkml:trace>
  <inkml:trace contextRef="#ctx0" brushRef="#br0" timeOffset="149761.2776">4382 8390 763 0,'0'0'0'16,"0"0"179"-16,0 0-55 0,0 0-41 15,0 0-8-15,0 0-2 0,0 0-24 16,0 0-13-16,0 0-12 0,342 23-12 16,-296-33-9-16,-5 3-4 0,-8 1-4 15,-8 4-14-15,-7 2-10 16,-8 0 1-16,-6 3-11 0,-4 5-27 16,0 2-24-16,-3 3-45 0,-8-3-171 15,-9 1-199-15</inkml:trace>
  <inkml:trace contextRef="#ctx0" brushRef="#br0" timeOffset="149928.6128">4492 8606 842 0,'0'0'0'0,"0"0"313"15,0 0-163-15,0 0-57 0,0 0-55 16,0 0-28-16,0 0-9 0,0 0-2 15,0 0-151-15,362-57-80 0,-322 55-108 16</inkml:trace>
  <inkml:trace contextRef="#ctx0" brushRef="#br0" timeOffset="163200.3427">11599 8426 496 0,'0'0'0'16,"0"0"134"-16,0 0-23 0,0 0-25 15,0 0-19-15,0 0-9 0,0 0-11 16,0 0 8-16,2 25 29 0,-2-25 11 15,-7 0-40-15,-3-1-38 0,-2-2-2 16,-3 0 10-16,0-2-3 16,-4-2-3-16,1 0-10 0,-4-5-3 15,2-4-2-15,0-3-1 0,-2-2-2 16,3-1-2-16,2-5 0 0,4 1 1 16,5 0-25-16,6 0 9 0,2-3 3 15,7 4-1-15,6-4 5 16,3 0 2-16,8-1-2 0,6-1 3 15,5-2 1-15,2-3 3 0,5-1 1 16,-1-3 2-16,0-2-1 0,0 2 0 16,-6 1 3-16,-4-1-4 15,-8 4 2-15,-6 0 1 0,-5 4-2 16,-3 0 3-16,-7-1-2 0,2 5-2 16,-4-1 2-16,0 2 0 0,-4 4-1 15,-4 6 0-15,-2 4 0 0,-2 4-1 16,-3 2 2-16,-1 4-1 0,-4 3 0 15,-2 4-2-15,1 9 1 16,1 6-3-16,1 6 4 0,5 6 0 16,3 8-6-16,3 7 5 0,3 5 2 15,5 7 9-15,1 0 1 0,8-1 5 16,2-1 0-16,3-6 2 16,1 0-2-16,-2-4-5 0,0-2-7 15,-2-3 0-15,0-5-5 0,0-3 2 16,-2-1 1-16,0-3-2 0,0-3-4 15,-1-1-28-15,-3 0-32 0,-1-2-33 16,-2-2-42-16,-2 1-82 16,-8-4-139-16</inkml:trace>
  <inkml:trace contextRef="#ctx0" brushRef="#br0" timeOffset="164720.9638">10550 7893 365 0,'0'0'0'0,"0"0"195"0,0 0-124 0,0 0-32 15,0 0 0-15,0 0-27 16,0 0-9-16,0 0 5 0,0 0 6 15,-7-2 11-15,14 2 0 0,0 0 11 16,-2 0 7-16,0 0-8 0,-3 0-12 16,0 0-1-16,-2 0 13 0,0 0 5 15,0 0-10-15,0 0-15 16,0 0-8-16,0 0-1 0,-1 0 4 16,0 0 6-16,1 0-3 0,0-1-1 15,0 1-8-15,0 0-4 0,0-2 0 16,0 2-4-16,2 0 5 0,-1-3 1 15,2 3 1-15,3-3-1 0,-3 0 3 16,3-2 2-16,-1-1 0 16,1 2-1-16,-3 1-3 0,-1 2 0 15,-1-1 1-15,-1 1 1 0,1 1-2 16,4-2-5-16,0 2-1 16,5-2 2-16,1 1-8 0,4-2-10 15,3-1-1-15,-3 2-9 0,4-3 5 16,-4 3 3-16,-2 2 6 0,-4 0 7 15,-2 0 2-15,-4 0 1 0,-2 2 7 16,-1 1-1-16,0-1 2 0,0-2 20 16,0 0 12-16,-1 0-2 15,0-2-16-15,1 2-5 0,0-2 7 16,0 1 0-16,0-2-9 0,3-2 0 16,7 1 0-16,1-2-2 0,5-1-6 15,1 1-1-15,3 2 0 0,-3-2 4 16,3 2 5-16,0 1 3 0,-3-1-1 15,2 0-5-15,-6 4-6 0,-1-4 0 16,0 4-1-16,-2 1 0 16,2 2 1-16,-2 3-1 0,-1-3 2 15,0-1-2-15,2 0 0 0,-1-2 3 16,3 0-3-16,0-2 0 16,0-3 3-16,2 2-2 0,0 0-1 15,-2 2 0-15,-2-1 0 0,-8 1 0 16,-1 1 3-16,-1 0 1 0,-1 0 6 15,0 0 11-15,0 0 4 0,-4 0-11 16,-5 0-9-16,-1 0-4 16,-3 0 0-16,-1 1 1 0,-4 2-2 15,0 3 0-15,-5-3 2 0,-4 3-2 16,0 0-1-16,-2 0 1 0,1-2 2 16,-1 5-2-16,2-2 0 0,-2 0 0 15,4 1 1-15,-1 0 1 0,0-2-3 16,-2 1 2-16,2 2 1 0,-1-4-4 15,0 2 2-15,0 1 0 16,-2 2 0-16,2 1 1 0,-2 2-2 16,4-2 0-16,0 0 1 0,1 0 0 15,5 0 0-15,0-3 0 0,7-2 3 16,1 1 2-16,5-3-2 16,2-1 0-16,2-3-1 0,2 0-2 15,0 0 0-15,0 0 0 0,0 0 0 16,0 0 0-16,0 0 3 0,0 0-1 15,0 0 1-15,0 0 1 16,0 0 3-16,0 0 2 0,-1 0-1 16,0 0-4-16,1 1-3 0,-1 1-1 15,1-2 0-15,0 1-2 0,0 0-2 16,0 1 2-16,1 4 1 0,2-1-2 16,3-1 6-16,-3-1-6 0,5 0 3 15,-3 1 0-15,2 0 0 0,4 3-1 16,2 0 1-16,0 0 0 0,7 4 0 15,2-3 5-15,1 4-1 16,6-1 5-16,5 1 0 0,4-1 1 16,-2-1 0-16,0 1 0 0,-1 0-2 15,0-2-7-15,-1 2 3 0,1-1-1 16,-1 0-4-16,-3-1 2 0,-3-1 1 16,-3-5-3-16,-2 0 2 15,-3-3 0-15,-3 0 0 0,-4 0 0 16,-2 0 0-16,-1 0 0 0,0 0-1 15,-4 0 0-15,-1 0 1 0,-3 1-1 16,-1-1 0-16,0 1-14 0,-1-1-20 16,2 5-11-16,0 3-42 15,1 3-43-15,-1 2-90 0,-2-1-253 16</inkml:trace>
  <inkml:trace contextRef="#ctx0" brushRef="#br0" timeOffset="168805.3009">14335 7632 433 0,'0'0'0'0,"0"0"54"16,0 0-8-16,0 0-9 0,0 0 8 15,0 0-2-15,0 0-10 0,0 0 3 16,-24-16-8-16,24 16-7 0,0 0 3 15,0 0 17-15,0-3 13 16,0 1-6-16,2-2-25 0,4 1-1 16,1 2 7-16,5-3-1 0,3 2 3 15,4-6 14-15,2 0-3 0,6 1-6 16,0 0-1-16,4 0-3 0,-2 4-2 16,-1 0 1-16,-3 3-17 0,-1 0-9 15,-3 7 1-15,1-1-4 16,-2 2-1-16,-4-4-2 0,1 0 2 15,-3 2 1-15,-1-1-3 0,0 0 2 16,0 2 1-16,-3 1-3 0,-1 0 2 16,-1 0 1-16,-6-3-3 15,-1 4 2-15,-1-1 0 0,-1 1 1 16,-9 0-2-16,-1 2 0 0,-4-3-10 16,-4 2 3-16,0-4-1 0,-3 0-3 15,2 0 4-15,-2-3 0 0,2 1-5 16,3-4 10-16,2 1-4 0,4-1-2 15,3 0 0-15,2 3 3 0,1-1 2 16,4 1 2-16,-2 0 0 16,3-1-2-16,0 1 0 0,3 2 1 15,4 2 1-15,3-3 2 0,2 7-1 16,5 0 0-16,1 3 0 16,2 3 0-16,-2 1 10 0,3 3-3 15,-1-1-2-15,-2 4-4 0,-1 1 1 16,-5-2 0-16,-1-3 0 0,-2 4-2 15,-2-6 0-15,-4-2 3 0,-2 1-1 16,-1-3 4-16,-3 0 5 0,-5-2 5 16,-2 0-5-16,-3-1 0 0,-6-2 3 15,-3 2 4-15,-4-2 7 16,-3-5 1-16,1 2-4 0,-5-4-1 16,0-2-2-16,-2 0 3 0,0-2 1 15,0-4-13-15,2 0-2 0,2-1-7 16,5-4 0-16,2 0-1 15,3 0 0-15,9 1-144 0,3 3-15 16,1-2-267-16</inkml:trace>
  <inkml:trace contextRef="#ctx0" brushRef="#br0" timeOffset="174716.7977">21127 10382 372 0,'0'0'0'0,"0"0"65"16,0 0-9-16,0 0-24 0,0 0-13 16,0 0 15-16,0 0 30 15,0 0-22-15,-156 186-9 0,139-154-6 16,0 4-8-16,3 2-11 0,1 3-4 16,2 2-2-16,1 5 0 0,1 3-1 15,4 1 2-15,2 4 5 0,0 4 0 16,3 2 5-16,0 4 9 15,6-4 10-15,5-1-12 0,4-3-9 0,4-6-9 16,4-1 2-16,3-7-3 16,2-3 1-16,2-4 12 0,3-3 18 15,2-6 0-15,5-2-2 0,-1-4-4 16,5-4-6-16,0-4-9 0,1-1-9 16,1-6 1-16,1 0 0 15,4-3 2-15,-4-4-2 0,2-3 5 16,1-5 1-16,1-5-1 0,1-5 11 15,-1-4 6-15,3-1-8 0,-3-4-8 16,-2 0-5-16,0-5-1 16,-4 1 2-16,-3-2-2 0,-1-2-1 15,-4-3 4-15,-2 0 1 0,-1-5 6 16,-3-5-4-16,0-1-7 0,-2-6-2 16,-3-5 0-16,-1 0 2 0,-2-3-2 15,-4 0 0-15,1 2 1 0,-3 0-1 16,-4 4 7-16,-6 3 0 0,-3 3 9 15,-4 2 4-15,-1 1-8 16,-6 0-6-16,-3-3-3 0,-1 2-2 16,2 0-2-16,-4-1 2 0,-2 0-2 15,-2 3 1-15,-5 0 0 0,1 5 0 16,-7 4 0-16,-1 5 0 0,-8 6 12 16,-7 3-5-16,-6 7-1 15,-6 5-4-15,-8 6-3 0,-6 6 2 16,-2 6-2-16,-2 9-2 0,4 4-20 15,0 5-32-15,3 8-27 0,0 7 4 16,3 7-17-16,4 9-38 16,5 5 3-16,5 1-71 0,3-2-138 15</inkml:trace>
  <inkml:trace contextRef="#ctx0" brushRef="#br0" timeOffset="175567.2738">22411 10359 415 0,'0'0'0'0,"0"0"175"0,0 0-80 16,0 0-20-16,0 0-28 0,0 0-35 15,0 0-1-15,0 0 23 0,0 0 4 16,21-12-1-16,-12 11 1 0,4 1-9 16,2-2-5-16,4-2 14 0,8-4 3 15,8 0 7-15,7-7 14 16,7-1-17-16,3-3-14 0,3 1-14 16,-8 2-12-16,-5 1-4 0,-6 8-1 15,-12 2 0-15,-6 2 0 0,-5 3 0 16,-6 0-8-16,-2 0-14 15,-3 0-13-15,0 0-25 0,-1 0-33 16,-1 0-56-16,0 2-65 0,-4-2-161 16</inkml:trace>
  <inkml:trace contextRef="#ctx0" brushRef="#br0" timeOffset="176366.3632">22855 10042 425 0,'0'0'0'0,"0"0"198"0,0 0-86 0,0 0-10 15,0 0-35-15,0 0-42 0,0 0-21 16,0 0 0-16,0 0 5 16,2 61 11-16,1-40 6 0,1 0-3 15,2 2-2-15,0-3-2 0,1 2-4 16,0 0 1-16,-1 0-4 0,0 0-5 16,-1-1-5-16,-1-3 2 15,0-2-4-15,0-3 0 0,0-4 0 16,1 0 3-16,-1-6-3 0,1-2 5 15,0-1 0-15,-1 0 8 0,1 0 9 16,-2-3-5-16,4 2-6 0,-2-1 0 16,1-1-3-16,1 2 1 15,2-4-3-15,5 5-3 0,0-1-1 16,5 1 4-16,-1 0 0 0,2 0-4 16,2 0 3-16,1 0 0 0,2-1 1 15,-5-1 3-15,4-2-3 0,-3-1 0 16,-3 1 2-16,-1 1-4 0,-3 1-4 15,-1-1 0-15,-2 2 5 16,0 0-7-16,0 1 3 0,-1-2 1 16,-3 2-4-16,-1 0 1 0,1 0 2 15,-3 0-2-15,-3 0-1 0,1 0 1 16,0 0 0-16,-2 0 2 16,1 0 4-16,0-3-3 0,0-3-1 15,1-1 0-15,-1-3-1 0,-1 0 0 16,0-5 2-16,0-2-3 0,-1-3 2 15,-3-4 0-15,-1 0-1 16,3-3 0-16,2 5 0 0,-2-3-1 0,1 1 2 16,0 1-1-16,1 2 0 15,0 1 0-15,0 0 2 0,0 3-3 16,0-2 0-16,-1 2 1 0,-3-1 0 16,1 3 1-16,-2 0 0 0,0 1-2 15,0 7 2-15,-1-3-1 0,0 6 0 16,-3-1 0-16,-3 4 0 15,-6 1 0-15,-4 0-2 0,-2 0 1 16,-5 6-1-16,-5 1 4 0,-1 0-2 16,-4-1 0-16,0 1-1 0,1 5 0 15,0 0-38-15,4 2-14 16,8 2-43-16,3-5-95 0,8 4-109 0,5-9-217 16</inkml:trace>
  <inkml:trace contextRef="#ctx0" brushRef="#br0" timeOffset="178252.246">26463 10678 520 0,'0'0'0'0,"0"0"10"16,0 0 7-16,-5-31 18 0,-2 24 18 16,1 1-1-16,-5 0-18 0,2 2 10 15,-2-2-3-15,-3 0 5 16,-2 1-5-16,-2-1-16 0,-3 1-17 15,0-1 1-15,-6-2 3 0,-3 1 2 16,-2 0-10-16,-1-2-3 16,4 0 4-16,-1-1 0 0,6 0 0 0,-5 1-2 15,4 0-2-15,-2 3 0 16,-2-5 1-16,4 3 0 0,-4-3-2 16,3 1 0-16,0 0 13 0,1 0 6 15,-1 0-12-15,2-1-5 0,-3-1-2 16,3 0 0-16,-2 1 2 15,8 2-2-15,-1-3 0 0,2 2 0 16,0 0 1-16,1-2 0 0,-3 3-2 16,-2-1 0-16,-1 4 2 0,-1 1-2 15,-3-1-1-15,-5 1 3 0,0 2-2 16,0-2 1-16,-1-1 0 0,-1 2 0 16,0 1-1-16,-1-2-1 0,0-1 2 15,1 2-3-15,-1-2 2 16,0 1 1-16,0 2 0 0,-1 0-11 15,2 0 5-15,0 0 1 0,-1-2 3 16,-1 2 2-16,1 0 0 0,0 2-6 16,0 1 2-16,-2-1-3 15,-2 1-5-15,-1 0 5 0,2-3 1 16,-1 1 4-16,2 1 2 0,2 1 0 16,-1 0 0-16,1 0 0 0,0 0-25 15,-2 1 13-15,1 1-5 0,0-2-20 16,1 0 17-16,3 0 12 15,2 0 4-15,1 0 3 0,0 0 1 0,0 1 0 16,-1 1-1-16,1 0 1 16,0 3 0-16,0-1 0 0,1 2 1 15,-1-1-1-15,2 0 0 0,1 1 2 16,2-1-2-16,5-3 0 0,4 4 6 16,5-5-3-16,3 2 4 15,2-1 3-15,1 0-8 0,-3 1 2 16,2-1 3-16,-3 3 1 0,3 0-3 15,-5 1-5-15,1-1 0 0,-2-1 4 16,2 1-4-16,-2 0 0 0,3 1 1 16,-2-4-1-16,3 1 2 15,2 0-3-15,-2 2 1 0,5 1 0 16,-1 0 0-16,1-1-45 0,1 1-31 16,0 2-52-16,1-6-70 0</inkml:trace>
  <inkml:trace contextRef="#ctx0" brushRef="#br0" timeOffset="178817.8631">23207 10900 411 0,'0'0'0'0,"0"0"95"15,0 0 11-15,0 0-20 16,0 0-7-16,0 0-11 0,0 0-33 15,0 0-30-15,-7 5 7 0,-1 11 5 16,2 0 2-16,0 6-4 16,0 1-7-16,1 2-2 0,2 1 8 15,-3 2 5-15,1-2-2 0,2 1 0 16,0-2-7-16,0-7-5 0,0-1-4 16,0 0 1-16,3-5-1 0,0 0-1 15,0-4 0-15,0 0 2 0,3-4-2 16,-1 0-13-16,-1-3-7 15,1-1-13-15,-1 0-6 0,-1-1-2 16,0-3-48-16,0-6-54 0,-4-3-102 16</inkml:trace>
  <inkml:trace contextRef="#ctx0" brushRef="#br0" timeOffset="179044.0392">22992 10832 604 0,'0'0'0'0,"0"0"266"16,0 0-172-16,0 0 19 15,0 0-28-15,0 0-16 0,0 0-13 16,0 0-35-16,0 0-16 0,242 8-7 16,-204-1-30-16,-6 3-46 0,-3 4-34 15,-4-1 34-15,-3 2-10 0,-3-2-37 16,-3 0 22-16,-1-2-55 0,-1-1-120 15</inkml:trace>
  <inkml:trace contextRef="#ctx0" brushRef="#br0" timeOffset="179371.3546">23431 11017 520 0,'0'0'0'0,"0"0"145"16,0 0-86-16,0 0-34 15,0 0-16-15,0 0-5 0,0 0 1 16,0 0 7-16,0 0 10 0,-62 147 25 15,60-133-12-15,2 1-11 0,3-2-15 16,2-3-2-16,3-4 8 0,3-3 2 16,0-3-1-16,1 0-5 0,2-5-1 15,-1-1 1-15,0-1 4 16,-1-3-1-16,3 0 5 0,-4-2 6 16,2 1-1-16,1 0 5 0,-2 3 6 15,-3 0-9-15,0 3 0 0,-4 1-10 16,1 4-12-16,-1 0 0 15,0 0-4-15,0 0 0 0,1 4 3 0,-3-2-1 16,5 0 0-16,4 1-2 16,-1-3 0-16,5 0 4 0,3 0-4 15,-2 0 0-15,0 0-51 0,-4 0-60 16,-3 0-85-16,-3 0-119 0,-3 0-203 16</inkml:trace>
  <inkml:trace contextRef="#ctx0" brushRef="#br0" timeOffset="179867.1794">23792 11046 524 0,'0'0'0'0,"0"0"53"16,0 0-52-16,0 0 6 15,0 0 36-15,0 0 16 0,0 0-8 16,0 0 8-16,0 0-17 0,2 30-4 16,-2-22 4-16,0-2-1 0,-1 1-9 15,0 3 1-15,1 1-5 0,0 0-2 16,-3 0 4-16,2-1-8 0,-3 4-5 16,0-4-5-16,2 3-5 0,0 1-5 15,-2-3-1-15,0-3 0 16,3 0 1-16,-3-2-3 0,2-1 2 15,0-1 1-15,1-2-4 0,-1 0 3 16,2 1 0-16,-1-2-2 0,1-1 2 16,0 3 0-16,0-3-1 15,2 0 0-15,3-7 13 0,0-1-12 16,2-3 1-16,3-2 0 0,2-2-1 16,0 2 1-16,3-2 1 0,-4 4 10 15,0 0 14-15,0 3 12 0,-4 2 5 16,0 2-14-16,0 4-10 15,1 5-15-15,-2 4-2 0,-4 2-2 16,0 3 0-16,-2 0 0 0,0 1 0 16,0 3 0-16,2-4-2 0,3-2-27 15,5 0-28-15,3-4-15 0,0 1 0 16,3 0-69-16,-4-1-46 0,-1-1-92 16</inkml:trace>
  <inkml:trace contextRef="#ctx0" brushRef="#br0" timeOffset="180372.5783">24280 11153 388 0,'0'0'0'16,"0"0"135"-16,0 0-57 0,0 0-9 16,0 0-34-16,0 0 12 0,0 0-9 15,0 0-12-15,0 0 9 0,-1 108 14 16,-2-80-5-16,1-1-2 0,-1 0 2 15,3-3-16-15,0-4-14 0,0-1-10 16,5-4-1-16,-3-5-2 16,2-1 0-16,1-6 0 0,-4 1 1 15,0-4-4-15,-1 0-54 0,0 0-2 16,0-4-66-16,-1-4-25 0,-2-3-44 16,-5-5-144-16</inkml:trace>
  <inkml:trace contextRef="#ctx0" brushRef="#br0" timeOffset="180557.3104">24169 11014 704 0,'0'0'0'0,"0"0"197"16,0 0-85-16,0 0-34 0,0 0-14 16,0 0 0-16,0 0-10 0,0 0-21 15,0 0-26-15,133 14-3 0,-110 4-8 16,-2 2-95-16,0-1 0 0,-1 0-19 15,-2 0 3-15,2-2-79 16,0-4-104-16</inkml:trace>
  <inkml:trace contextRef="#ctx0" brushRef="#br0" timeOffset="181101.5165">24199 10771 668 0,'0'0'0'0,"0"0"91"16,0 0-75-16,0 0 21 0,0 0 0 16,0 0 9-16,0 0 10 0,0 0-3 15,0 0-7-15,-106 401-10 0,90-354-18 16,0-2-10-16,0-1-6 0,-2-6-2 15,1-2 0-15,0-3 0 16,2-2-34-16,-1-2 11 0,5-1-1 16,1-5-7-16,4-2-6 0,0-2-32 15,5-3-62-15,1-3-33 0,0-2-48 16</inkml:trace>
  <inkml:trace contextRef="#ctx0" brushRef="#br0" timeOffset="181921.763">24477 11492 363 0,'0'0'0'0,"0"0"99"15,0 0-60-15,0 0-18 16,0 0-6-16,0 0 21 0,0 0 23 0,0 0 16 16,0 0 2-16,6 28-11 0,-4-28-17 15,-2-1-5-15,0 1-6 16,0 0-15-16,0-2-13 0,0 2-6 16,0-2-2-16,0 1 0 0,0 1-2 15,0-3 0-15,0 1 2 0,1 1-3 16,-1 1 2-16,0-3 0 0,0 3-1 15,0-1 0-15,0 1 1 0,0 0-1 16,0 0-1-16,0 0 1 16,0 0-14-16,-1 0 14 0,0 0 0 15,0 0 1-15,1 1-1 0,0 0 3 16,0 1-3-16,0-2 0 0,0 0 6 16,0 0-2-16,0 0 0 15,0 0-1-15,0 0-1 0,0-2 2 16,0-3 2-16,3 2 8 0,0-3 15 15,2-3 8-15,1-4-4 0,-2-3 9 16,3-3-5-16,-3-2 7 0,5-3-1 16,-4-2-12-16,4-6-10 15,-1-3-9-15,1 0-7 0,1-4-3 16,3 3 0-16,-1 2 2 0,2 6-5 16,-2 7 2-16,-1 6 5 0,-3 7 1 15,-5 5-1-15,-3 3-4 0,3 4-4 16,-1 7 4-16,-2 5 2 0,3 6-4 15,-3 0 2-15,0 5 1 16,2 0-5-16,0 0 1 0,3 3 2 16,-1-2 1-16,-2-1-2 0,-1 2 0 15,-1-1 0-15,0-1 0 0,0 1-1 16,0-5-2-16,0-2-16 0,0-3-3 16,0-5-1-16,0-5 2 15,0-2 3-15,0-4-51 0,-1-2-52 16,1-3-16-16,0-8-125 0,-7-7-121 15</inkml:trace>
  <inkml:trace contextRef="#ctx0" brushRef="#br0" timeOffset="182023.9777">24584 11282 531 0,'0'0'0'0,"0"0"155"0,0 0-73 16,0 0-49-16,0 0-27 0,0 0-12 15,0 0-102-15,0 0-48 0,116 50-192 16</inkml:trace>
  <inkml:trace contextRef="#ctx0" brushRef="#br0" timeOffset="182407.2663">24873 11247 351 0,'0'0'0'15,"0"0"138"-15,0 0-50 0,0 0 18 16,0 0 27-16,0 0-14 0,0 0-42 16,0 0-8-16,0 0-35 0,38 4-27 15,-42 23-6-15,-2 7 3 16,2-2 0-16,1 3 21 0,1-3 11 15,0-4-7-15,1-3-12 0,1-4-9 16,0-5-3-16,-1-8 0 0,0 0 18 16,1-6 3-16,-2-2-6 15,1-10 3-15,-2-5-12 0,1-8-4 16,2-2 0-16,5-7-2 0,5-6-2 16,5-1 0-16,4-2-2 0,4 2-2 15,4 3 1-15,-2 8 0 0,1 6 0 16,0 4 0-16,-5 8 76 15,-2 4-34-15,-4 6-28 0,-6 3-14 16,-5 10 0-16,-4 8-2 0,-9 2 2 16,-5 3 0-16,-6 1-3 0,-2-3-9 15,-3-2-10-15,2-2-6 0,1-4-12 16,1-1-18-16,2 0-28 0,3-6-45 16,-3 2-74-16,3-4-84 15,-2-3-228-15</inkml:trace>
  <inkml:trace contextRef="#ctx0" brushRef="#br0" timeOffset="183306.5022">24039 10033 579 0,'0'0'0'16,"0"0"89"-16,0 0 35 16,0 0-37-16,0 0-21 0,0 0-12 0,0 0-6 15,0 0 2-15,-12 66 2 16,4-59-10-16,1-1 0 0,-2-2 4 16,-1-2-8-16,0-1-5 0,-2 0-5 15,1-1-16-15,-1 2-6 0,-8 1-7 16,1 1 1-16,-4 4 0 0,-3 0 0 15,-4 3 1-15,-3 5-2 16,-1 0 0-16,-1 0 2 0,7-2 0 16,3-1-1-16,4-4 0 0,9-2 0 15,2 0-1-15,8-2 0 0,1 3-1 16,1 0 2-16,1 0 0 0,7 3 13 16,4 1 6-16,5 0 1 15,3 0-3-15,6-1 3 0,4-1-1 16,0 1 7-16,5-5 4 0,2 0-2 15,-2-1-11-15,0-2-5 0,-4 0-7 16,-7 1 0-16,-1 0-7 0,-5-1 4 16,-2 1 1-16,-2-3-5 15,-3 3 4-15,-2-3 1 0,-3-1-5 16,2 0 4-16,-2 0-1 0,-1 0-1 16,2 0-26-16,-4 0-8 0,1-2-11 15,-3-1 7-15,-1 3-18 0,0-1-9 16,0 0 12-16,-4 1-26 0,1 0-64 15,-3 0 8-15,1 1-51 16,-1 0-147-16</inkml:trace>
  <inkml:trace contextRef="#ctx0" brushRef="#br0" timeOffset="186208.102">22814 9013 501 0,'0'0'0'15,"0"0"89"-15,0 0-26 16,0 0-17-16,0 0-12 0,0 0-18 16,0 0-6-16,0 0 1 0,0 0 7 15,0-37 10-15,-1 37 3 0,1 0 3 16,-1-1 5-16,1 1-1 0,0 0-10 16,0-1-14-16,2 1-8 0,5 0 7 15,1 0 30-15,7 6-18 16,3-2 2-16,3 2 4 0,2 3-5 15,-5-5-3-15,2 2-9 0,-4 1-2 16,-2-1-6-16,-8 0-2 16,-1 0 1-16,-5 1-1 0,-4-3 0 15,-5 4 1-15,-3-1-8 0,-2 1-46 16,2-2-2-16,0-1-2 0,4-1-8 16,2 2 17-16,4-2 12 0,2 2 21 15,0 1 6-15,0 2 8 0,3 1 15 16,0 3 6-16,0 0 0 15,-1 4-2-15,-2-2 2 0,0 1 10 16,0-1 11-16,0-4-12 0,-4 1-14 16,4-5-9-16,0 0-5 0,0-1-3 15,0-3-1-15,0 0 2 0,-2-1 9 16,-2 1 27-16,-6-2 16 0,-4 1-23 16,-3 2-16-16,-4 2-8 15,-1-2-8-15,1 0 0 0,2-1 4 16,1-1-3-16,2-1-2 0,3-1 2 15,0 0-2-15,4-1-12 0,-1-5-10 16,3 0-33-16,1 0-42 0,1 1-64 16,0 4-105-16,2-1-287 15</inkml:trace>
  <inkml:trace contextRef="#ctx0" brushRef="#br0" timeOffset="201786.9526">15140 10385 432 0,'0'0'0'0,"0"0"102"0,0 0-7 16,0 0-7-16,0 0-21 0,0 0-9 16,0 0-10-16,0 0-24 0,0-17-14 15,0 18-3-15,0 4 0 16,3-1 22-16,-1 2 1 0,1 2-10 15,-2 1-2-15,0 3 5 0,1 1 5 16,0 4-1-16,-2 2-3 0,0 3-10 16,0 0-7-16,-6 2-1 0,1-1 1 15,-3-4-3-15,1 0-2 16,3-4 0-16,1 1 0 0,-1 1-2 16,1-1 0-16,0 1 1 0,-4-1-1 15,4 5-3-15,-1-4 0 0,-2 3-1 16,5 2 4-16,-2-3 0 15,2 0-5-15,1-1 7 0,0-3-2 0,0-3 0 16,0-1-3-16,3-3 3 16,1-2-4-16,3-4 6 0,3 1-1 15,0-2 0-15,2-1 4 0,2 0-1 16,0 0 3-16,3 0-1 16,-2 0-1-16,0 0-1 0,2 0-1 15,-2 0-2-15,1-3-1 0,0 0 0 16,-1-5 5-16,1-1 1 0,-1-3 2 15,-3 2 0-15,-1-3 1 0,0 0 3 16,-3 1 3-16,-3-3 6 0,0 3 0 16,-3 1-10-16,1 0-3 15,-3 2-2-15,0 0-2 0,0 1 1 16,-2-1 2-16,-4 1-1 0,0 0-5 16,-3 2 1-16,-2-3-1 0,1 3-2 15,-3 0 2-15,0 1 0 0,-4 0-1 16,3-2 0-16,2 3-1 15,0-2-1-15,3 1 3 0,1 3-2 16,1-2-2-16,0 2 1 0,3 2-1 16,2-1 0-16,-1-1 4 0,3 2-2 15,0 2-6-15,3 1 3 0,4 7 7 16,6-3 3-16,2-3 2 0,3 2 2 16,0-6 4-16,5 0 3 15,0-8 4-15,-1-6 11 0,2-4-5 16,-1-3 0-16,-2-5-2 0,-3-3 1 15,-3 1-8-15,-5-5-2 0,-2 3-3 16,-5 0-2-16,-3-2-6 0,-1 3 2 16,-9 0-4-16,-4 6 1 15,-7 4 1-15,0 3-3 0,-3 9 4 16,1 7 8-16,-5 1-9 0,4 12-7 16,0 8 4-16,3 3-4 0,4 5-16 15,2 1-27-15,4 2-25 0,8 2-33 16,3-5 2-16,7 0-83 0,6-3-196 15</inkml:trace>
  <inkml:trace contextRef="#ctx0" brushRef="#br0" timeOffset="202094.6631">15743 10606 850 0,'0'0'0'0,"0"0"0"16,0 0 93-16,0 0 2 15,0 0-19-15,0 0-9 0,0 0 4 16,0 0-26-16,0 0-9 0,-10 169-1 16,10-150-5-16,0-2-1 0,-1-4-13 15,0-3-5-15,1-1-1 0,0-5-7 16,0 3 0-16,0-4 0 0,0 0-4 15,0-3-3-15,0 0-20 16,0 0-10-16,0-4-3 0,-5-5-45 16,4-4-78-16,0-5-19 0,-3-4-107 15,-2-8-370-15</inkml:trace>
  <inkml:trace contextRef="#ctx0" brushRef="#br0" timeOffset="202213.4034">15688 10534 844 0,'0'0'0'15,"0"0"33"-15,0 0-33 0,0 0 15 16,0 0-14-16,0 0-2 0,0 0-220 16,0 0-13-16,0 0-120 0</inkml:trace>
  <inkml:trace contextRef="#ctx0" brushRef="#br0" timeOffset="202816.8984">15893 10669 706 0,'0'0'0'0,"0"0"219"16,0 0-121-16,0 0-28 15,0 0-1-15,0 0-21 0,0 0-16 16,0 0-4-16,0 0-2 0,32 87 0 16,-32-82-2-16,0-2-9 0,0-3-6 15,0 0 3-15,0-3 9 0,0-5-13 16,0-1-11-16,3-4 6 16,2-2-1-16,4-2-3 0,0 1 2 15,3 1 3-15,4 0 3 0,-2 6 6 16,2-1-1-16,0 4 0 0,0 2 1 15,-1 4-5-15,2 0-3 0,-5 2 0 16,2 8-5-16,-6 1 0 16,0 4 0-16,-4 1 8 0,-2 3-2 0,-2 2 2 15,0-2-2-15,0 0-3 16,0-3 4-16,0 1-2 0,0-5-6 16,5-2 2-16,2-5 0 0,3-3-1 15,3-2-13-15,-1 0-2 0,6-6-13 16,-2-3-3-16,5-2-10 15,-2 0-8-15,0 0 2 0,0-1-5 16,-1 3-15-16,-1-3 13 0,1 1 11 16,-3 0 23-16,-3 1 17 0,0 4 6 15,-6-3 13-15,-2 3 31 0,-2 3 16 16,0-2-6-16,-2 5-19 16,0-1-8-16,-2 1-10 0,-2 0-11 15,-4 3-7-15,-1 2 0 0,1 5 3 16,-2 0-2-16,0 5-1 0,0-2 1 15,0 1-1-15,5-2 4 0,-2 1-3 16,6-3 0-16,0-1-4 0,1-4 1 16,0 0 0-16,2-4 0 15,7-1 0-15,1 0 7 0,2-1-4 16,2-4 2-16,-3 3-1 0,3 2 6 16,0 0 3-16,0 2 4 0,-1 4 0 15,-2 2-9-15,0-1-6 0,-1-1-2 16,1-3 0-16,0-3-43 0,0 0-29 15,0 0-46-15,0-2-50 16,-4-2-70-16,0-3-29 0,-4-3-114 16</inkml:trace>
  <inkml:trace contextRef="#ctx0" brushRef="#br0" timeOffset="203120.4641">16556 10667 851 0,'0'0'0'15,"0"0"104"-15,0 0-37 0,0 0-19 16,0 0-13-16,0 0 1 16,0 0 10-16,0 0 2 0,0 0-6 15,5 126-9-15,-8-108-1 0,-4-5-3 16,4 0-8-16,-1-4-8 0,0-4-1 16,4-2-1-16,0-3-4 0,0 0-2 15,0-7 5-15,0-3-10 0,4-8 0 16,4 2-3-16,5-5 1 0,4 0 1 15,4 0 1-15,0 2 0 16,2 3 17-16,0 4 8 0,-4 2 1 16,1 7-9-16,-7 1-11 0,-2 2-7 15,0 3-15-15,-1 3-27 0,-2 3-16 16,-3-2-50-16,0 0-84 0,-5-1-116 16,0-4-333-16</inkml:trace>
  <inkml:trace contextRef="#ctx0" brushRef="#br0" timeOffset="203520.4269">16812 10650 854 0,'0'0'0'16,"0"0"124"-16,0 0-48 0,0 0 22 16,0 0-13-16,0 0-32 0,0 0-18 15,0 0-10-15,0 0 9 0,95 151-7 16,-81-140-7-16,-1-2-10 0,-2-2-10 15,1 2 0-15,-4-3 5 16,2 2-6-16,-6-2-19 0,3-1-8 16,-1-2-24-16,1 2-16 0,2-4-25 15,0-1-23-15,1-3 12 0,0-8-16 16,3-2-23-16,-2-3 26 0,0 0 24 16,1-3 53-16,2-2 31 15,0 5 3-15,-1 1-6 0,-1 2 15 16,-2 3 25-16,-5 4 100 0,0 3 32 15,-4 3-38-15,-1 3-43 0,-1 6-15 16,-7 4 6-16,-4 4-15 0,-4 3-10 16,-2 3-7-16,-3 4-5 15,-2 2-9-15,-3 3-12 0,-3 0-9 16,1 4 2-16,-2-1-3 0,-2-3-4 16,4-1-65-16,-1-4-47 0,4-4-66 15,0-1-107-15,-3-6-156 0</inkml:trace>
  <inkml:trace contextRef="#ctx0" brushRef="#br0" timeOffset="203823.3204">15810 10347 1351 0,'0'0'0'0,"0"0"27"0,0 0-30 16,0 0-117-16,0 0-127 16,0 0-403-16</inkml:trace>
  <inkml:trace contextRef="#ctx0" brushRef="#br0" timeOffset="205521.3066">14422 11774 458 0,'0'0'0'0,"0"0"23"0,0 0 34 16,0 0-5-16,0 0-2 0,0 0 5 16,0 0-7-16,0 0-10 0,0 0-15 15,-36 354-3-15,30-320 4 16,1-6 0-16,-2-4-12 0,2-2-9 16,-1 0 2-16,2-5-5 0,-1-2 0 15,2-3 4-15,1-7-2 0,0-3 3 16,0-2 18-16,-3-7-4 0,3-6-6 15,-1-8-9-15,0-2 0 16,2-8 5-16,0-9-3 0,1-6-1 16,0-6 7-16,5-3 10 0,4-4 2 15,3 2 5-15,6 0 5 0,2 5 13 16,3 4 2-16,2 4-10 16,0 8-7-16,-1 5-3 0,1 8-6 15,-4 4-8-15,1 8-7 0,-2 5-1 16,1 4-3-16,-4 2-3 0,-4 7 1 15,-3 5-1-15,-6 3 0 0,-4 3 6 16,-4 4 8-16,-9 0-7 16,-4 5-1-16,-5-4-5 0,1 1-2 15,-3 0 0-15,1-2-21 0,2-2-19 16,2-3-2-16,1-1-14 0,1-3-42 16,4-2-11-16,3-2-52 0,3-1-150 15,1-5-154-15</inkml:trace>
  <inkml:trace contextRef="#ctx0" brushRef="#br0" timeOffset="206038.5037">14755 11783 829 0,'0'0'0'0,"0"0"-40"16,0 0 45-16,0 0 25 0,0 0-5 15,0 0-8-15,0 0-5 0,0 0 0 16,0 0-3-16,-73 85 3 16,63-72-2-16,6 1-8 0,-1-3-2 0,5-1 0 15,0 2 1-15,0-5-1 16,0-1 1-16,0 0-1 0,0-2 12 16,0-2-3-16,0-1 0 0,5 1 2 15,0-2 3-15,3-5 5 0,-2-2 0 16,1-5-4-16,3-1 0 0,0 2-4 15,-1-4 0-15,-1 0 2 0,2-1-2 16,-1 1 4-16,0 2-4 16,-3 1 9-16,3 2-1 0,-4 3 4 15,-1-1 1-15,-2 4-4 0,-2 2-11 16,0 1-5-16,2 0 0 16,-1 1 0-16,-1 0-4 0,0 0 0 0,0 0 4 15,0 0-5-15,0 0-2 16,0 0 3-16,1 3 6 0,0 2 1 15,5 4-1-15,-1 0-3 0,2 2 2 16,4 4-2-16,-2-2 0 16,5-2 2-16,-3 0-3 0,-1-4 0 15,1-1 3-15,-4-1-1 0,1-2-3 16,2 1 2-16,-4-2 1 0,0-2-4 16,0 0 0-16,-1 0 3 0,3 0-3 15,-3 0-57-15,3 0-21 0,0 0-73 16,1 2-27-16,0-2-99 0,0 0-291 15</inkml:trace>
  <inkml:trace contextRef="#ctx0" brushRef="#br0" timeOffset="206340.1528">15169 11745 602 0,'0'0'0'0,"0"0"124"0,0 0-5 16,0 0 4-16,0 0-55 15,0 0-27-15,0 0-18 0,0 0-10 16,0 0 3-16,-52 23 2 0,38-7-3 16,2 3 0-16,3 2-3 15,1 0-2-15,4 4-5 0,4 0-4 16,0-4 1-16,6 0-1 0,2-7-2 16,6 1 1-16,2-6 0 0,-2-2 0 15,6-5-4-15,-3-2-14 0,-1-1-17 16,0-10-5-16,-1-2-11 0,-3-5-41 15,2-4 1-15,-3-2-25 16,-2-5-27-16,2-2 29 0,-5-4 16 16,0-3-30-16,-4-4-91 0</inkml:trace>
  <inkml:trace contextRef="#ctx0" brushRef="#br0" timeOffset="207237.9006">15297 11454 511 0,'0'0'0'0,"0"0"189"15,0 0-57-15,0 0-27 16,0 0-34-16,0 0-44 0,0 0 1 15,0 0 1-15,0 0-2 0,0 127-6 16,0-75-10-16,0 0-4 0,0-1 1 16,0-3 1-16,0-6-1 15,0-4 3-15,4-8 3 0,-1-8 1 16,0-1-1-16,0-10-7 0,1-2-2 16,-1-4 1-16,-3-5 1 0,1 0 2 15,0-5 11-15,-1-8-12 0,0-5-8 16,0-7 0-16,0-1 5 15,0-5-6-15,6 1-2 0,1 3-3 16,5-1-4-16,4 6 4 0,-2 3 4 16,4 2 0-16,-3 3 3 0,1 3-1 15,0 3 0-15,-2 4 0 0,-2 4 6 16,-3 0-3-16,0 4 6 0,-4 4 4 16,-3 3 6-16,-1 1 1 15,-1 1-6-15,-1 0-5 0,-4 2-2 16,-6 1-5-16,0-2-2 0,0-3 0 15,0 0 0-15,2-2-24 0,4-1 11 16,3 1-4-16,-1-1-1 0,3 3 12 16,1-2 4-16,6 4 0 0,4-3 4 15,1 1 0-15,-1 0 2 16,3-3 6-16,1 1-1 0,0-3-1 16,-1-5-1-16,3-1-1 0,-2-1-4 15,2-7 2-15,1-2-3 0,1-2-2 16,-3 1 2-16,1 0 1 0,-5-1-2 15,0 2-3-15,-6 1 3 16,0 0-4-16,-4 3 7 0,-2 2-3 16,0 0 0-16,-3 1 5 0,-4 1-3 15,2 0-2-15,-2 2 0 0,2 0 4 16,-1 2-5-16,0 5-1 16,0 5 1-16,-3 3-2 0,4 4 4 15,-1 3-2-15,4 1-1 0,2 1 4 16,0-3-2-16,8-5 0 0,1-3 0 15,5-2 8-15,1-2-3 0,4-4 2 16,2-5-3-16,2-3 1 16,3-8 6-16,-1-3-5 0,3-4-5 15,-3-3 1-15,-2 0 0 0,1-2-3 16,-5-4 2-16,-1 0 3 0,-2-5-5 16,-4-1 2-16,1-4 2 0,-4-3-4 15,-4-2 2-15,2 1-2 0,-5 3-8 16,-2 5 6-16,0 3-2 0,0 8-3 15,-1 3 10-15,-6 4-3 16,2 5-1-16,-4 4 3 0,4 6 1 16,-5 3-3-16,0 10 2 0,2 9 5 15,2 8-4-15,0 11 3 0,6 6-5 16,0 4 0-16,0-2 4 0,4-2-2 16,2-3-1-16,0-7 10 0,1-7-3 15,1-5-6-15,1-7 1 16,-3-4-1-16,0-4-4 0,-1 0-2 15,-3-7-24-15,0-2-9 0,0-1-4 16,-2-4-13-16,-5-8-92 16,-1-1-13-16,-4-1-58 0,-7-7-96 0,-1-4 58 15</inkml:trace>
  <inkml:trace contextRef="#ctx0" brushRef="#br0" timeOffset="207352.3449">15807 11721 612 0,'0'0'0'0,"0"0"285"15,0 0-229-15,0 0-8 16,0 0 12-16,0 0-13 0,0 0-19 0,0 0-8 15,0 0 9-15,225-22 1 16,-191 30-20-16,-3 0-5 0,-7-2-10 16,-1 1-66-16,-4 1 23 0,-3 0-27 15,1-1-61-15,-4 0-76 0,-2-1-97 16</inkml:trace>
  <inkml:trace contextRef="#ctx0" brushRef="#br0" timeOffset="207933.5559">16363 11489 457 0,'0'0'0'0,"0"0"45"0,0 0 63 15,0 0-1-15,0 0-21 0,0 0 5 16,0 0-20-16,0 0-28 16,0 0-17-16,0-32 1 0,12 32 0 15,4 0 6-15,8 0-8 0,3 0-8 16,5 0-3-16,7-4-1 0,0 0-4 16,4-2-2-16,-1 3 2 15,-3 3-5-15,1 0-3 0,-5 0 2 16,-2 4-1-16,-4 3-4 0,-3 0-2 15,-7 3-9-15,0 0-11 0,-6 5 8 16,0 1 0-16,-1 3-5 16,0 0 9-16,-2 2 8 0,0 4 1 15,0-1 3-15,-4 2 0 0,1-1 1 16,2 0-1-16,1 2 2 0,2 0-2 16,3-2 0-16,0 2 2 0,3-1-3 15,2 0 2-15,3 1-1 0,-1-4 0 16,-1 4 0-16,-2-4-1 0,-2 2-4 15,-4 0 5-15,-2-5 0 16,-4-4 0-16,-5-3 0 0,-2-4-2 16,-1-2 4-16,-7-1 22 0,-1-5-4 15,-3 2-3-15,-3 2-7 0,-1-1-4 16,-3-2-2-16,-4 1 0 16,-5-2-4-16,-1 2 0 0,-5 5-15 15,-3-1-3-15,-3 4 4 0,-4-3 13 16,-4 1-7-16,-4-3-39 0,0-5-20 15,2 1-27-15,-1-2-68 0,-2-7-63 16,-1-7-116-16</inkml:trace>
  <inkml:trace contextRef="#ctx0" brushRef="#br0" timeOffset="208556.724">14335 11425 637 0,'0'0'0'0,"0"0"92"16,0 0-22-16,0 0-10 0,0 0-18 15,0 0-9-15,0 0 0 0,0 0 8 16,0 0 18-16,29-35 3 0,-36 34-36 15,-3-1-18-15,-4 1 0 16,-1-1 0-16,-5 1 1 0,0 1-6 16,-5 0-2-16,-3 1 1 0,-2 8-2 15,-2 6 0-15,1 3 0 0,3 7-1 16,-2 5-1-16,3 7 3 0,-2 3 0 16,5 5-2-16,1 2 2 15,0 2-1-15,4-3 0 0,3 1 0 16,2 2 0-16,3-4 0 0,1 2 0 15,-1 1 4-15,-3-1-3 16,0 4 2-16,-2 1-3 0,-3-2 0 0,4 2 0 16,-3-7 2-16,3-7-2 0,6-1 0 15,5-10-4-15,4-2-1 16,12-6-2-16,10-4 6 0,8-8 2 16,12-3 33-16,6-4 1 0,7-6 15 15,4-3-7-15,4-7-16 0,3 3-21 16,1-2-1-16,-1-1-10 0,-1 6-91 15,-4 2-66-15,-6 1-166 16</inkml:trace>
  <inkml:trace contextRef="#ctx0" brushRef="#br0" timeOffset="216026.6761">14300 7640 483 0,'0'0'0'16,"0"0"104"-16,0 0-2 0,0 0-33 16,0 0-17-16,0 0-4 0,0 0-5 15,0 0-15-15,-10-26-3 0,10 23-2 16,2 2-4-16,2-4-2 0,1 0-5 15,4 2-4-15,0-5 0 0,2 2 2 16,3 1 0-16,-1-1 3 16,6-3 5-16,-1 0 7 0,8 2-4 15,-1 2 7-15,3-3-6 0,0 6-7 16,-4-1-1-16,-1 3 0 16,0 0-2-16,-1 5-5 0,0 4-1 15,-2-3 3-15,-3 1-1 0,1 0 5 16,-4-1-6-16,-3 1-1 0,2-1-1 15,-3 1-4-15,0 1 2 0,2 2 0 16,-3 1-1-16,-2 2-3 0,-1-1 2 16,-3-2 5-16,0 3-4 0,0-1 5 15,-3-2-4-15,0 2 1 16,-1-4 5-16,-6 3 1 0,3-2 0 16,-4-1 2-16,0 0-3 0,-4 0-3 15,0-3 1-15,-2 3-4 0,-3-2-1 16,-1-3 2-16,-3 1-3 0,0 0-1 15,-1 2 0-15,1-3 4 16,-2 0-5-16,-3 0 2 0,-3 1 0 16,1 2-1-16,-2-2 0 0,3 5 0 15,1-1 0-15,6-3 0 0,4 1 0 16,8-2 0-16,2-3-1 0,4-1 1 16,2 0 0-16,0 0 0 0,0 0 13 15,0 0 9-15,5-5-9 16,1 2-8-16,0 3 0 0,-1-3 2 15,2 3 1-15,1 0-2 0,2 0 3 16,2 0-3-16,4 3-5 16,0 3 3-16,4-1-2 0,2 1-2 0,-2-2 0 15,1 0 6-15,-2 3-6 16,3-1 0-16,-2 1 7 0,-1 0-8 16,1 4 2-16,-1-3 3 0,-3 1-4 15,2 3 0-15,-2-2 5 0,0 3-6 16,-1-1 2-16,-3-1 1 0,0 1-2 15,-1 3 0-15,-1-3 2 16,-1 1-2-16,-7 2 0 0,0-3 2 16,-2 2-2-16,-2-1 7 0,-4 1-3 15,-3-1-2-15,-3-1 6 0,-2 0-4 16,0 0 0-16,-1-4 5 0,-3 0-1 16,1-2 2-16,-1-2 3 15,1 2-7-15,-1-3-5 0,-3 1 5 16,-4-1-4-16,0-2-3 0,-5-1 2 15,0 0 3-15,1 0-4 0,-2-4 0 16,3 0 6-16,3-2-7 0,1-1 2 16,3-1 8-16,4-2-10 15,-1 3 2-15,5-3 2 0,1 4-4 16,6 0 2-16,0-1 1 0,3 2-2 16,2 4-48-16,1-1-47 0,3 2-76 15,6 0-43-15,2 0-70 0,-1 0-301 16</inkml:trace>
  <inkml:trace contextRef="#ctx0" brushRef="#br0" timeOffset="230747.7885">6767 9150 461 0,'0'0'0'0,"0"0"129"0,0 0-8 16,0 0-41-16,0 0-20 0,0 0-1 15,0 0-15-15,0 0-7 0,0 0 16 16,17-63-2-16,-17 61-9 0,-3 2-10 15,-2 3-27-15,-5 9 5 16,-3 13-10-16,-7 11 0 0,-3 9 20 16,-4 9-3-16,-3 7-1 0,0 3 1 15,-2 2 0-15,1 1-7 16,3 0-4-16,6-5-2 0,6 3 0 16,6-9-3-16,3-2-1 0,5-4 0 0,0-7 4 15,2-2-4-15,2-6 0 16,1-5 3-16,1-1-4 0,-2-5 2 15,1-4 1-15,-2-2-3 0,-1-10 2 16,0 0-3-16,-3-5-26 0,0-2 7 16,-1-1 1-16,-2-6-49 15,-5-2-34-15,-1-9 13 0,4 1-30 16,-2-3-44-16,-2-2-34 0,-1-11-131 16</inkml:trace>
  <inkml:trace contextRef="#ctx0" brushRef="#br0" timeOffset="230937.788">6359 9829 660 0,'0'0'0'0,"0"0"51"16,0 0 67-16,0 0-45 0,0 0-25 15,0 0-6-15,0 0 10 0,0 0 7 16,0 0 18-16,12 354-6 0,5-340-19 16,6-6-10-16,8-7-15 15,7-2-3-15,8-14-1 0,6-5-11 16,4-6-9-16,3-3-3 0,-1 1 0 15,-5 5-39-15,-11 4-99 0,-3 3-105 16,-16 4-78-16,-8 4-372 0</inkml:trace>
  <inkml:trace contextRef="#ctx0" brushRef="#br0" timeOffset="232098.5716">4786 11032 549 0,'0'0'0'0,"0"0"154"0,0 0-58 16,0 0-31-16,0 0-24 0,0 0 7 15,0 0 1-15,0 0-7 16,0 0-11-16,-68-63-10 0,57 70-3 15,-2 2-10-15,-4 7-3 0,-3 7-3 16,-3 4 2-16,1 9-4 0,-5 8 0 16,4 3 2-16,-1 3-2 0,7-2-1 15,0-2 1-15,7-4 0 16,7-9 1-16,3-5-1 0,7-6-1 16,9-5 1-16,4-5 0 0,4-3 1 15,4-5 0-15,2-4-1 0,3 0 5 16,1-6-5-16,1-7 7 0,1-6-5 15,4-2 4-15,-3-4-4 0,0-1-1 16,0-2 2-16,-7 1-1 16,-2 2-3-16,-9 4 2 0,-5 4 7 15,-7 4 1-15,-2 7 6 0,-5 3 1 16,0 3 0-16,-9 6-7 0,0 11-8 16,-4 5-2-16,-1 10 0 0,-1 6 1 15,2 1 0-15,5 1 0 16,2-3 0-16,5-6 0 0,1-7-1 15,7-6 0-15,4-8-3 0,3-7 6 16,3-3-1-16,5-7 2 0,2-9 3 16,3-3-1-16,-1-5-3 0,-3-4 5 15,1-1-3-15,-3-3 1 16,-1 0 1-16,-4-5 4 0,-4 2-1 16,-1-4-1-16,-6 0-4 0,-4-2-3 15,-1 3 3-15,-5 5-3 0,0 4-2 16,-5 7 2-16,0 8 1 15,2 4-3-15,-2 4-1 0,1 6 1 16,1 0-9-16,4 0 10 0,-1 5 0 16,5 6-8-16,0 0 7 0,12 4-2 15,5-2 0-15,4 0 5 0,3 2-1 16,0-1-2-16,-1 2 2 0,-1 0 1 16,-5 1-2-16,-2 4 23 15,-3 0-12-15,-8-1-1 0,-1 2-5 16,-1-4-2-16,-2 1-1 0,-2-4 1 15,-1-4-1-15,0-1-1 0,-4-7 3 16,6 2-2-16,-1-5 0 0,0-2 6 16,1-5-1-16,1-6-8 15,1-5 1-15,12-3 0 0,1-4-10 16,7 2 12-16,4 2-4 0,3 3 1 16,0 3 1-16,2 6 14 0,-4 5 13 15,-2 4 2-15,-3 1-8 0,-3 8-9 16,-3 5-4-16,-3 0-3 0,-1 5-4 15,0-3 1-15,-1 0 1 16,0-2-5-16,2-2-12 0,0 1-32 16,2-5-22-16,-1 5-14 0,2-5-42 15,-1 0-89-15,-4 1-28 16,-4-3-116-16</inkml:trace>
  <inkml:trace contextRef="#ctx0" brushRef="#br0" timeOffset="232458.3665">5875 10940 684 0,'0'0'0'15,"0"0"129"-15,0 0-67 16,0 0-34-16,0 0 26 0,0 0-7 16,0 0 22-16,0 0-9 0,0 0-18 15,40 231-4-15,-35-199-13 0,5-3-1 16,-1-10 6-16,1-2-5 0,2-5-3 16,-1-8 3-16,2-2-3 15,5-2-3-15,-1-6-1 0,5-10-2 16,5-5-10-16,2-7-4 0,4-3 3 15,0-2-4-15,0 1-2 16,0 2 1-16,-5 6-2 0,0 3-71 16,-3 10-16-16,-3 6-65 0,-3 5-114 15,-2 0-95-15</inkml:trace>
  <inkml:trace contextRef="#ctx0" brushRef="#br0" timeOffset="232693.2313">6505 10968 843 0,'0'0'0'16,"0"0"147"-16,0 0-37 0,0 0-46 16,0 0-39-16,0 0-19 0,0 0-4 15,0 0-1-15,-129 81 4 0,111-51-1 16,7 3-3-16,6-2 3 0,3-2-4 16,2-4 0-16,9-2 0 15,6-3 5-15,0-2-5 0,3 0 0 16,-1-2 7-16,0-5-9 0,1 0 4 15,1-6-4-15,0-2-140 0,1-3 22 16,2-4-32-16,-2-7-122 16,-5-4-115-16</inkml:trace>
  <inkml:trace contextRef="#ctx0" brushRef="#br0" timeOffset="233026.9467">6562 11074 875 0,'0'0'0'16,"0"0"212"-16,0 0-117 0,0 0-62 0,0 0-29 15,0 0-3-15,0 0-2 16,0 0-1-16,0 0 1 0,-90 30-3 16,97-25-13-16,7-2-5 0,3-1 8 15,5-1 8-15,4 1 8 0,1 3-1 16,0 5-2-16,1 3 1 16,-6 3 0-16,-2-1 22 0,-3 3 8 15,-5 0 0-15,-2-2-1 0,-1 0-4 16,-6-3 5-16,-3-2 6 0,0-4-3 15,-3-1-1-15,0-1-11 0,0-4-6 16,0-1-4-16,-1-3 0 0,1-7-1 16,0-5-7-16,3-4-6 15,0-1-11-15,7-3-13 0,5-2-2 16,2 2-3-16,6 2-8 0,1 5 8 16,2 1 10-16,1 5-6 0,-1 1-47 15,-1-4-96-15,3 1-32 0,2-2-102 16,1-5-79-16</inkml:trace>
  <inkml:trace contextRef="#ctx0" brushRef="#br0" timeOffset="233254.3155">7217 10511 676 0,'0'0'0'0,"0"0"284"0,0 0-170 16,0 0-28-16,0 0-66 15,0 0-5-15,0 0 21 0,0 0-7 16,0 0-10-16,-70 310 0 0,63-232 5 15,3-2-1-15,1-8-8 0,3-5-7 16,2-5-6-16,3-12 0 0,2-10 0 16,0-6-4-16,0-13-26 0,-5-7-2 15,1-5-25-15,-3-5-53 16,0 0-17-16,-5-5-1 0,-6-6-177 16,0-8-9-16</inkml:trace>
  <inkml:trace contextRef="#ctx0" brushRef="#br0" timeOffset="233604.4382">7581 10964 314 0,'0'0'0'0,"0"0"208"15,0 0-41-15,0 0-22 16,0 0-4-16,0 0-10 0,0 0-44 15,0 0-31-15,-7-99-13 0,-13 102-16 16,1 5-10-16,2 2-14 0,4 1-1 16,5 4-3-16,7 1-4 0,2 2 2 15,13 1-7-15,7 0 6 16,3 0 7-16,7 3-1 0,3 0-3 16,-1 3 2-16,-7-1 3 0,-3 2-4 15,-5-2 0-15,-6-2 27 0,-4 1-9 16,-7-2-6-16,-1-5-3 15,-9 3-5-15,-2-1 1 0,-4-2-3 16,-4 0-3-16,-4-3-2 0,-6-2-14 16,-4 0-23-16,-3-4-36 0,-7 1-93 15,-3-1-113-15,-6-4-163 0</inkml:trace>
  <inkml:trace contextRef="#ctx0" brushRef="#br0" timeOffset="234922.3488">4126 12303 711 0,'0'0'0'16,"0"0"118"-16,0 0-26 0,0 0-44 16,0 0-9-16,0 0-1 15,0 0-10-15,0 0-10 0,0 0-3 16,-106-80-1-16,91 82 1 0,2 5-2 16,1 0-7-16,2-1-5 0,4 2-2 15,2 7 0-15,3 4 1 0,1 9-6 16,8 4 9-16,5 4 5 0,6 2-4 15,7-3 4-15,4-2-3 16,3-4 12-16,-2 0 12 0,0-3-11 16,-7 1-7-16,-7-6-3 0,-1-1 0 15,-10-3 6-15,-6-1 9 0,0-4 9 16,-12-3 12-16,-4 2-13 0,-7-1-20 16,-5 1-9-16,-9-2 2 15,-4-2-3-15,-3-3-2 0,-3-1 2 16,1 0-2-16,4-3-136 0,1 0-5 15,6-7-92-15,9-8-198 0</inkml:trace>
  <inkml:trace contextRef="#ctx0" brushRef="#br0" timeOffset="235357.2816">7117 10731 634 0,'0'0'0'0,"0"0"248"16,0 0-125-16,0 0-28 15,0 0-60-15,0 0-6 0,0 0 6 16,0 0-9-16,0 0-12 0,224-22-10 16,-170 20-2-16,-1 2 1 0,-5 5-6 15,-2 1-154-15,-8 5-45 0,-11 0-150 16</inkml:trace>
  <inkml:trace contextRef="#ctx0" brushRef="#br0" timeOffset="235923.4012">4534 12431 728 0,'0'0'0'0,"0"0"73"15,0 0 20-15,0 0-35 0,0 0-48 16,0 0-11-16,0 0 1 0,0 0 0 16,0 0 8-16,-45 108 3 0,45-77 0 15,0-1 10-15,0-3-5 0,4-7-4 16,5-1-4-16,5-8 1 15,5-5 11-15,4-6 27 0,4-6 3 16,4-10-12-16,1-6-17 0,-6-3-6 16,-2-5 1-16,-6-2 5 0,-4 2 3 15,-5-1-1-15,-6 2-5 0,-3 2 1 16,-4 1-4-16,-12 4-9 16,-3 1-7-16,-4 6 1 0,-4 5 0 15,0 10-27-15,1 9-42 0,-4 9-23 16,4 5-44-16,1 4-53 0,4-1-112 15,3-2-215-15</inkml:trace>
  <inkml:trace contextRef="#ctx0" brushRef="#br0" timeOffset="236793.2928">4989 12357 893 0,'0'0'0'0,"0"0"61"16,0 0 5-16,0 0-34 0,0 0-20 16,0 0-4-16,0 0 4 0,0 0 14 15,43 141 23-15,-46-130-12 0,-2-5-13 16,3-2-12-16,2-2-4 0,0-2-3 16,0 0 3-16,0-6 7 0,0-6-15 15,0-2 0-15,8-3 0 16,4-1 1-16,2 1 2 0,5 2 16 15,2 2 0-15,-1 4-2 0,2 9 1 16,-3 3-6-16,-3 6-11 16,-1 7 3-16,-8 3-1 0,-1 4-4 15,-5-4 2-15,-1 3 3 0,-2-8-4 16,-5-3 0-16,4-1 4 0,-3-9-5 16,4 2 2-16,2-3 4 0,0-4 1 15,5-9-10-15,2-5-6 0,2-2 3 16,3 0 7-16,-1 3 0 0,0 2-7 15,1 6 9-15,-1 3-2 16,0 5 0-16,1 1 9 0,0 0-4 16,0 7-6-16,6 3 2 0,-5 0 1 15,0 0-3-15,4-1 2 0,0-1 0 16,6-6-1-16,-1-2 0 0,3 0 0 16,-1-10-3-16,2-1 5 15,-2-3-3-15,-3 1-1 0,-3 0 0 16,0-1 2-16,-5 0 0 0,-4 4-1 15,-3 1 1-15,-2 3-3 0,-4-2 4 16,0 1 2-16,0 1-4 0,-5 1-1 16,2 1 4-16,-4 4-4 15,0 0 1-15,-2 0-3 0,-1 9-5 16,1 1 1-16,-1 4 7 0,4 3-4 16,0 0 4-16,6 4 0 0,0-3-2 15,3 2 5-15,4-4-3 0,4-1 0 16,5-3 0-16,1-6 2 0,3-1-1 15,1-5 1-15,2-3 3 16,1-7-4-16,3-6 13 0,4-3-5 16,-5-7-3-16,4-1-1 0,-3-2-2 15,3-8-2-15,2-1 0 0,-5-5 9 16,3-2 0-16,-4-4-1 0,-5-7-4 16,-3-3-3-16,-4-2 2 15,-5-1-1-15,-3 6-3 0,0 14 2 16,-5 10 1-16,1 15-2 0,-2 9 0 15,-3 8 9-15,-5 10 11 0,-4 17-20 16,-4 13 0-16,0 14-6 16,2 12 7-16,4 3-1 0,2 2 0 15,7-1 0-15,1-6 0 0,0-7 0 16,9-11-1-16,1-10 1 0,2-5 0 16,-1-9-2-16,-2-7 2 0,-3-5-32 15,2-7-3-15,-6-3-12 0,0-3-43 16,-2-7-59-16,-1-4-46 0,-6-3-121 15,-5-4-41-15</inkml:trace>
  <inkml:trace contextRef="#ctx0" brushRef="#br0" timeOffset="236943.7158">5895 12206 544 0,'0'0'0'0,"0"0"35"16,0 0 57-16,0 0-56 15,0 0-26-15,0 0-5 0,0 0-2 16,0 0-3-16,0 0 0 0,248-27-70 15,-226 14 28-15,-2 0-23 0,-3-7-47 16,0-4-73-16</inkml:trace>
  <inkml:trace contextRef="#ctx0" brushRef="#br0" timeOffset="237420.2532">6279 11912 115 0,'0'0'0'16,"0"0"0"-16,0 0-115 0,0 0 155 16,0 0 209-16,0 0-66 0,0 0-42 15,0 0-41-15,0 0-47 0,54-162 61 16,-53 190-58-16,-1 9-24 15,0 6 22-15,-1 7 21 0,-6 4 4 16,4 3-15-16,-2-1-28 0,0-3-15 16,3-2-10-16,0-5-1 0,-1-9-5 15,3-5-3-15,-2-8 3 0,1-8-4 16,0-5 0-16,-2-3 5 0,-2-3-4 16,1-2 0-16,0-3 3 15,2 0-1-15,2-5-2 0,0-7-4 16,5-1-2-16,6-2-2 0,1 1 7 15,0-1-2-15,2 5-2 0,0 2 5 16,-2 5-2-16,1 3 0 16,-1 2 0-16,0 1 0 0,0 4 0 15,2 1 0-15,-2 2 2 0,3-2-2 16,-1 2 0-16,-1-5 2 0,2-3-2 16,4-2 0-16,-1-5 6 0,4-1-6 15,-4-4 0-15,1 0 4 0,-4-2-4 16,-4 2 0-16,-2 0 3 15,-5 2-4-15,1 5 2 0,-5 1 3 16,0 2 5-16,0 0 3 0,0 3-8 16,0 7-2-16,2 3 8 0,0 2-6 15,-1-1-4-15,0 0 0 0,3-5 4 16,0 3-4-16,-3-7 0 16,1 2 4-16,-2-1-5 0,0-1 2 15,0-1-2-15,0-1-50 0,0-2-33 16,-4-1-71-16,-2-2-67 0,1-8-76 15,-3-5-164-15</inkml:trace>
  <inkml:trace contextRef="#ctx0" brushRef="#br0" timeOffset="237971.5761">6620 12118 814 0,'0'0'0'0,"0"0"33"16,0 0 34-16,0 0-50 0,0 0-12 15,0 0-2-15,0 0-2 0,0 0-2 16,0 0-11-16,132 75 8 0,-116-66 3 15,-2 1 1-15,-3 1 0 16,-5-5 0-16,-5 4 51 0,-1-1 37 16,0-1-15-16,0 0-49 0,0-4-18 15,-1-1-5-15,1-3 3 0,1 0-8 16,5-3-16-16,6-3 13 16,2-6-5-16,2-2 4 0,1 4 9 15,-2-2 0-15,0 7-2 0,-4-1 2 16,-2 6 13-16,-1 0-9 0,-1 4-2 15,2 3-2-15,0-1-1 0,1 2 0 16,-1-2 3-16,3-1-3 16,-1-4 0-16,2-1 6 0,3 0-6 15,-5-4 0-15,-2 0 4 0,-3-7-3 16,-2 6 3-16,-1 3-2 0,-1-2 13 16,-2 4 7-16,0 0-16 0,0 0-12 15,1 6 3-15,2 6 3 0,0 0 0 16,6 4 0-16,0 2 2 15,2 4-2-15,3-2 0 0,-1 3 1 16,1 2-1-16,-2 2 0 0,-5 0 0 16,-6 2 0-16,-1 2 0 0,-5 2 37 15,-9 2-29-15,-3 0-4 16,-4-2-2-16,2 0-3 0,-4-5 2 16,2-3 2-16,1-5-4 0,0-4 0 15,2-6 0-15,4-6-4 0,2-4-1 16,4-6 0-16,3-13-15 0,5-10-9 15,0-2 8-15,7-7 9 0,9-3-15 16,7-1 2-16,6-2 18 0,7 1 8 16,2 0 0-16,-1 6 0 15,-1 1-26-15,-2 10-227 0,-1 1-340 16</inkml:trace>
  <inkml:trace contextRef="#ctx0" brushRef="#br0" timeOffset="239088.166">8213 11562 842 0,'0'0'0'0,"0"0"158"16,0 0-77-16,0 0-34 15,0 0-37-15,0 0 21 0,0 0 5 16,0 0-5-16,0 0-2 0,21 264 8 16,-15-203-4-16,0-1-11 0,0-7-10 15,1-6-4-15,-1-4-6 0,3-8-3 16,-1-5 2-16,-2-10 2 15,-1-6-3-15,-1-6-22 0,-3-7-10 16,0 1-54-16,-1-2-5 0,-1-7-19 16,-8-5-146-16,-5-5-18 0,-4-4-23 15</inkml:trace>
  <inkml:trace contextRef="#ctx0" brushRef="#br0" timeOffset="239379.8945">8189 12003 478 0,'0'0'0'0,"0"0"78"0,0 0 8 0,0 0 7 16,0 0 27-16,0 0-51 15,0 0-28-15,0 0 8 0,0 0 29 16,292-52-8-16,-261 45-23 16,-7 2-21-16,-5 0-8 0,-7 4-7 15,-5 1-3-15,-2 6-4 0,-4 8 11 16,-1 6 8-16,0 8-14 0,-2 2-6 16,-5 1 1-16,4 0-3 0,2-3-2 15,2-6 2-15,10-7 1 0,3-7-1 16,7-6 10-16,1-2 15 15,3-10 0-15,2-5-6 0,1-5-5 16,-2-5 0-16,-4 0 4 0,-3 1 3 16,-7-1 7-16,-6 4 0 0,-6 2-16 15,-4 3-10-15,-10 4 0 0,-4 3-6 16,-7 3-67-16,-4 6-31 16,-6 6-90-16,-3 7-142 0,2 2-57 15</inkml:trace>
  <inkml:trace contextRef="#ctx0" brushRef="#br0" timeOffset="240320.844">7685 12968 879 0,'0'0'0'0,"0"0"34"0,0 0-11 16,0 0 20-16,0 0 5 0,0 0-3 15,0 0-17-15,0 0 9 16,0 0-8-16,20 312-7 0,-20-272-4 16,-2-1 0-16,0-2-8 0,0-7-4 15,1-4-3-15,-1-7 1 0,2-4-4 16,0-7 0-16,0-3 2 0,0-4-2 15,0-4 0-15,4-8 6 0,4-5-4 16,6-8-4-16,1-4 3 16,3 1-2-16,2 0 1 15,-3 8 5-15,-3 8 25 0,0 10-6 0,-5 1-15 16,-1 10-5-16,0 8 6 16,-1 5-4-16,-2 2-4 0,1 1 2 15,1 0-2-15,0-4-3 0,2-3 2 16,2-3 0-16,4-5-1 0,1-4 0 15,3-6-1-15,2-1 2 0,1-4 3 16,-3-5-2-16,2-3-1 0,-3 2 4 16,-6-1-3-16,-2 3-1 0,-4-3 3 15,-2 3-2-15,-2-1-1 16,1-2 2-16,-2 0-4 0,-1-3 2 16,0-1 2-16,-4 1-1 0,-3 1-3 15,-4 0 2-15,-1 7-1 0,1 1 0 16,1 5-1-16,-1 0 1 15,0 2 0-15,1 5-6 0,2 8 5 16,-1 1-2-16,6 5 4 0,2-2-2 16,1-1-2-16,5 0 3 0,7-4 0 15,6 0 0-15,2-9 0 0,5-4 1 16,2-1-2-16,2-4 2 16,1-6 7-16,4-2 6 0,-1-4 4 15,-1-2 0-15,-1 1 3 0,-1 3-3 16,-2 4-10-16,-2 4-2 0,-1 4 5 15,-2 1-7-15,-3 2-7 0,-3 8 6 16,-3 2-2-16,-3 5-1 16,-2 2 0-16,-3 3 2 0,2 1-2 15,-1 1 0-15,-1-3 6 0,3-2-8 16,3-2 4-16,0-4 0 0,2-2-3 16,-1 0 2-16,2-2 0 0,-3-2-2 15,-1 1 2-15,0-3-3 0,-3-1-73 16,-3 2 17-16,-1-5-31 15,-2 0-120-15,-2-6-37 0,3-5-130 16</inkml:trace>
  <inkml:trace contextRef="#ctx0" brushRef="#br0" timeOffset="240455.6204">8686 13300 1067 0,'0'0'0'15,"0"0"129"-15,0 0-56 16,0 0 8-16,0 0-26 0,0 0-16 15,0 0-19-15,0 0-15 16,0 0 0-16,-421 341-8 0,369-291-57 0,5-2-35 16,3-3-114-16,2-1-243 15</inkml:trace>
  <inkml:trace contextRef="#ctx0" brushRef="#br0" timeOffset="247798.7581">4840 15102 570 0,'0'0'0'0,"0"0"46"0,0 0 47 16,0 0 4-16,0 0-34 16,0 0-22-16,0 0-6 0,0 0-12 15,-50 17-2-15,44 5 2 0,2 3 3 16,0 2 3-16,2 5-2 0,1 2-1 15,1 0-7-15,0 4-5 0,0 2 4 16,0-2-2-16,0 0-4 0,1-3-3 16,1-4-1-16,0 1-5 15,1-4 0-15,-2-2-3 0,-1-2 0 16,0-1 3-16,-1-5-3 0,-4-1 0 16,2-2-19-16,-1-3 2 0,-1-4-21 15,3 0-12-15,2-3-39 0,0-5-50 16,2-11-47-16,5-10-51 0</inkml:trace>
  <inkml:trace contextRef="#ctx0" brushRef="#br0" timeOffset="248093.8838">5042 15037 599 0,'0'0'0'16,"0"0"62"-16,0 0 78 0,0 0-25 15,0 0-32-15,0 0-8 0,0 0-24 16,0 0-35-16,0 0-19 0,17-37 6 16,-13 63 6-16,-2 3-2 0,2 6 2 15,0 2 3-15,0-2 4 16,-2 5 27-16,0-2 0 0,-2-1-10 16,1 4-4-16,-1-3-7 0,0 1-4 15,0-4-7-15,0-4-7 0,0-5-4 16,0-3 0-16,3-6 3 0,-1-4-21 15,-1-4-4-15,1-3-6 16,-2-2-38-16,0-4 2 0,0 0 15 16,-7-4-52-16,-1-10-51 0,-6-1-6 15,-1-3-12-15,-4-5-47 16</inkml:trace>
  <inkml:trace contextRef="#ctx0" brushRef="#br0" timeOffset="248325.9667">4571 15350 532 0,'0'0'0'16,"0"0"144"-16,0 0-9 0,0 0-23 15,0 0-38-15,0 0-4 0,0 0 39 16,0 0-36-16,0 0-18 0,315-66-18 16,-267 65-25-16,-5 2-9 0,-10 8-5 15,-6 4-25-15,-5-1-2 0,-5 1-1 16,-4-3 0-16,-3 1-5 0,-4-2-30 15,-1-2-1-15,-4-1-14 0,-1 0-31 16,-7 0 6-16,-7 1-56 16,-5 2-78-16</inkml:trace>
  <inkml:trace contextRef="#ctx0" brushRef="#br0" timeOffset="248518.134">4637 15534 747 0,'0'0'0'0,"0"0"90"16,0 0 2-16,0 0 10 0,0 0-7 16,0 0 5-16,0 0-4 0,0 0-29 15,0 0-20-15,324-13-20 16,-264-6-19-16,-3 2-5 0,0 0-6 16,-2 5-92-16,-7 4-46 0,-6 3-80 15,-10 5-94-15,-9 3-194 0</inkml:trace>
  <inkml:trace contextRef="#ctx0" brushRef="#br0" timeOffset="251623.1858">23067 14443 388 0,'0'0'0'0,"0"0"36"0,0 0 8 15,0 0-14-15,0 0-4 0,0 0 2 16,0 0-5-16,0 0 9 0,-59 287 7 15,48-238-12-15,-4 3 1 0,1 1 1 16,-1 2-11-16,2 5-7 16,-2-1-8-16,2 1-2 0,-2-5 1 15,1-3 0-15,0-4 2 0,-1-3-4 16,5-8 0-16,0-7 3 16,4-7-2-16,3-8-2 0,3-9 2 15,0-5-2-15,0-4-6 0,6-12 12 16,-3-6 5-16,3-7-4 0,-1-6 17 15,0-8 14-15,1-4 8 0,1-8-14 16,5-6 7-16,0-6 22 0,3-5-19 16,2-6-12-16,5 1 1 15,4-1 9-15,5-1 1 0,6 1-9 16,5-1-9-16,4 3 0 0,1 7-5 16,-3 11-7-16,-1 12 4 0,-9 12 2 15,-7 11-4-15,-5 17-3 0,-8 5-8 16,-2 6 0-16,-8 13 3 15,-4 6 1-15,-4 6-2 0,-9 3 0 16,-4 1-4-16,-6 1 2 0,-5-5-2 16,-4 2-9-16,-6-2-2 0,-3-1-8 15,1-1-24-15,0-1-18 0,5-4-26 16,4-1-34-16,8-2-60 0,10 0-58 16,4-7-140-16</inkml:trace>
  <inkml:trace contextRef="#ctx0" brushRef="#br0" timeOffset="251971.7322">23456 14786 410 0,'0'0'0'0,"0"0"122"0,0 0-27 16,0 0-12-16,0 0-6 0,0 0-10 15,0 0-26-15,0 0-9 0,0 0-9 16,-113 97-18-16,103-76-3 16,1 1-1-16,1 1-2 0,3 3 2 15,2-4 0-15,3-3-2 0,0-6 1 16,8-5 0-16,4-6-4 0,5-2 5 16,3-9 7-16,0-3-5 0,3-2 9 15,-2 4 18-15,-1 3-3 16,-3 7 0-16,-3 0-9 0,1 12-10 15,-5 0-3-15,-2 3-4 0,3-1 3 16,-3 0-2-16,1-2-4 0,2-4-64 16,2-3-11-16,7-4-95 15,3-1-87-15,4-10-83 0</inkml:trace>
  <inkml:trace contextRef="#ctx0" brushRef="#br0" timeOffset="252219.6138">24043 14821 615 0,'0'0'0'0,"0"0"265"16,0 0-194-16,0 0-54 16,0 0-12-16,0 0-3 0,0 0-1 15,0 0 0-15,0 0-1 0,-162 73 0 16,138-40 0-16,3 2 0 0,4 3 25 16,8-1 0-16,6-3-1 0,4-1-3 15,9-5-2-15,5-5-14 16,-1-4-3-16,6-7 0 0,-1-5-4 15,2-5-14-15,2-2 0 0,-2-2 4 16,-2-8-2-16,-1-5-6 16,-3-5-33-16,0-3-33 0,1-5-51 15,1-7-29-15,4-4 11 0,-5-5-123 16</inkml:trace>
  <inkml:trace contextRef="#ctx0" brushRef="#br0" timeOffset="253097.519">24355 14186 509 0,'0'0'0'0,"0"0"201"0,0 0-101 16,0 0-53-16,0 0-32 0,0 0 9 15,0 0-9-15,0 0-12 0,0 0 5 16,-20 42 0-16,0 26-1 0,-1 8-3 16,2 10-2-16,1 4 0 15,3 2-1-15,-2-7 1 0,2-1 0 16,1-6-1-16,-1-9 0 0,3-7 8 15,-1-10 11-15,3-11-3 0,2-9-10 16,-1-7-4-16,6-7-3 16,-1-11 0-16,3-4 4 0,1-4 9 0,0-15-1 15,0-6-11-15,1-11 8 16,5-8 4-16,4-8 2 0,2-8-4 16,6-2-6-16,6-3-2 0,7 2-1 15,6 8 6-15,2 7 8 0,3 11 19 16,1 8 13-16,1 3 5 0,-1 9-13 15,-2 6-19-15,-10 7-12 16,-6 5-9-16,-12 10 0 0,-11 5 2 16,-3 10 1-16,-10 1 0 0,-7 2-5 15,-3-1-16-15,-3-4 8 0,-2-2-2 16,1-5-2-16,4-1-7 16,8-1-4-16,4 0-9 0,8-1 19 15,1-1 8-15,10 1 0 0,1 1 7 16,4-3 0-16,2 2 0 0,3 0 2 15,3-5-2-15,2-2 0 0,0-2-2 16,-1-5 3-16,-1-3 2 0,-1-2-3 16,-2-6 11-16,-6-1-3 15,-1-1 3-15,-3-2 6 0,-5 1 1 16,0-1 2-16,-4 2 6 0,-1 2-9 16,0 4-8-16,-4 2-7 0,-5 2 0 15,0 9 1-15,-1 6-2 0,1 6-1 16,0 4 0-16,1 1 0 0,2 5 0 15,2-5-1-15,4-2 2 16,5-4-2-16,9-4 0 0,8-5 2 16,2-5 4-16,2-1 5 0,5-5-5 15,2-4-1-15,4-7 1 0,2-5-2 16,3-2-2-16,1-7 0 16,-5-3 1-16,2 1-3 0,-2-5 2 15,-2 0-1-15,-2-4 1 0,-4-4-1 16,-4-6 0-16,-5-1 1 0,-2-5 0 15,-6-4 1-15,-5-6-2 0,-3-5-5 16,-1-1 4-16,-1-1-1 16,0 9 2-16,-1 7 0 0,1 10 0 15,-2 11 1-15,-1 7 3 0,0 13 2 16,-1 5 9-16,-3 7-3 0,-1 12-12 16,-3 14 0-16,-1 18 0 0,2 11-3 15,0 16 3-15,1 4 0 0,1 8 1 16,-6 1-1-16,2-6 2 0,3-5-1 15,-1-5-1-15,3-11 0 16,-1-7 2-16,1-8-3 0,-2-9-55 16,2-9-12-16,-1-7-28 0,-1-9-36 15,1-8-134-15,-3-2-17 0,-1-17-197 16</inkml:trace>
  <inkml:trace contextRef="#ctx0" brushRef="#br0" timeOffset="253216.6495">25096 14747 750 0,'0'0'0'0,"0"0"198"15,0 0-113-15,0 0-38 0,0 0-8 16,0 0-9-16,0 0-1 0,0 0-22 16,0 0-14-16,409-71-190 0,-366 75-49 15,-6 3-144-15</inkml:trace>
  <inkml:trace contextRef="#ctx0" brushRef="#br0" timeOffset="253778.1847">25927 15151 726 0,'0'0'0'16,"0"0"184"-16,0 0-92 16,0 0-34-16,0 0-14 0,0 0 3 0,0 0-3 15,0 0-2-15,0 0 4 16,-12-118-9-16,4 118-17 0,2 0-18 16,0 3-3-16,1 4-31 0,5 2-62 15,0 0-41-15,3 0-41 0,5-5-167 16,0-1-142-16</inkml:trace>
  <inkml:trace contextRef="#ctx0" brushRef="#br0" timeOffset="254121.8064">26350 15075 725 0,'0'0'0'0,"0"0"220"16,0 0-107-16,0 0-21 0,0 0-34 15,0 0-10-15,0 0-1 16,0 0-2-16,0 0-9 0,48-311-21 16,-42 255-9-16,-5-3-3 0,-1 0-4 15,0-7-7-15,-4 3-3 0,-4-5-2 16,4 3 6-16,4 11-3 0,0 7 12 15,7 16-3-15,4 11 0 16,4 10 1-16,3 8 0 0,4 3-3 16,11 8-3-16,7 10 6 0,5 3 0 15,3 4 0-15,-2 4-2 0,-1 0-65 16,-8-1-117-16,-5-3-54 0,-10-2-116 16</inkml:trace>
  <inkml:trace contextRef="#ctx0" brushRef="#br0" timeOffset="254409.8524">26586 14647 539 0,'0'0'0'0,"0"0"113"0,0 0 39 16,0 0-41-16,0 0-11 0,0 0-18 15,0 0-57-15,0 0-20 0,0 0-6 16,272 0 2-16,-263 14 2 0,-3 4 2 15,-6 5 20-15,0 8 5 16,0 2-8-16,0 5-15 0,-4-1-5 16,2 2 0-16,-1-6-1 0,3-5 0 15,-1-8-2-15,1-7 2 0,0-4 0 16,0-9-1-16,0 0-36 0,1-2-16 16,0-11-43-16,-1-3-29 0,1-5-39 15,-1-1-23-15,3-8 32 16,2-2-8-16,-1-1-33 0</inkml:trace>
  <inkml:trace contextRef="#ctx0" brushRef="#br0" timeOffset="254497.1411">26913 14687 208 0,'0'0'0'0,"0"0"177"16,0 0-147-16,0 0-3 0,0 0-24 15,0 0-6-15,0 0-163 16</inkml:trace>
  <inkml:trace contextRef="#ctx0" brushRef="#br0" timeOffset="254898.6109">27320 14099 521 0,'0'0'0'16,"0"0"303"-16,0 0-163 0,0 0-50 15,0 0-4-15,0 0-24 0,0 0-55 16,0 0-7-16,0 0 0 0,-25 48 0 15,11 13 3-15,1 7-5 0,2 8 4 16,0 1 1-16,0-1-4 0,5-2-18 16,0-6 18-16,4-11-1 15,6-4 3-15,8-14-1 0,12-8 0 16,7-3 0-16,4-11 16 0,8-6 10 16,6-10 7-16,7-5 4 0,4-11-10 15,-1-4-17-15,-3-3-6 0,-5 0-3 16,-7 2 1-16,-10-7 2 15,-11 6-2-15,-13 1 3 0,-10 3 1 16,-12 4-1-16,-12 9 3 0,-8 4-9 16,-3 9 1-16,-1 10 0 0,0 2 0 15,7 2-43-15,9 5-14 0,3-4-20 16,10-1-10-16,2-1 41 16,3 1-5-16,1-1-37 0,0 2-13 15,-5-3-21-15,-6-4-102 0,-9-5-193 16</inkml:trace>
  <inkml:trace contextRef="#ctx0" brushRef="#br0" timeOffset="256302.3428">22542 13927 685 0,'0'0'0'0,"0"0"109"15,0 0-51-15,0 0-26 0,0 0-17 16,0 0-7-16,0 0 0 0,0 0 0 16,0 0 2-16,23 584-2 15,-37-490-4-15,-4-4 1 0,-6 1-3 16,-1-5-1-16,-3 3 1 0,0-7-1 15,0-3-1-15,4-3 0 0,5-4 1 16,7-3-1-16,5-4 0 0,7-3 6 16,4-7 4-16,13-5 4 15,8-8 6-15,11-7 2 0,10-6 2 16,12-8 1-16,11-3-3 0,8-7-10 16,13-1-1-16,10 1 2 0,9-1 2 15,10 0-2-15,10 3-2 0,8-1-8 16,8 1-2-16,5-1 0 15,2 0-1-15,-1-1 0 0,2-3 0 0,1 2 0 16,4-7 1-16,4-2-2 16,8-1 1-16,3 0 0 0,6 0 2 15,-1-3-3-15,0-1 1 0,0 2 1 16,2 0-2-16,1 2 1 0,0-2 0 16,-4 1 1-16,-4 0-1 0,-3 0 0 15,-9-2 0-15,1 2 0 16,-8-2 0-16,-7-1 1 0,-7-3-1 15,-11 0 0-15,-8 0 0 0,-10 0 1 16,-9 0-1-16,-10-3 0 0,-14 2 0 16,-12 2 1-16,-14-1-2 15,-13 2 2-15,-15-2 0 0,-8 0-1 16,-10-1 0-16,-6 1 6 0,0-2 4 16,-12-3 5-16,-2-5-1 0,-4-1-11 15,-3-1 1-15,-2-2-3 0,-1-3-1 16,0-1 0-16,3-5 3 15,2-2-1-15,6-1 6 0,2-4-5 0,2-1-2 16,7-3 0-16,2-2-1 16,0-4 0-16,8-3 0 0,3-4 0 15,3-5 0-15,5 0 0 0,0-2 0 16,3-3 0-16,2 0 8 0,2 3-2 16,-3-3-3-16,2 3 2 0,-2 0-3 15,1 3-2-15,-2 0 0 16,4 3 0-16,-2-3 0 0,2 0 0 15,1 2 0-15,-1-2 0 0,1 3-4 16,-1 4 1-16,-4 4-1 0,-3 4 2 16,-8 5 2-16,-5 5 0 0,-6 6 0 15,0 0 5-15,-6 3-3 16,-3 4 1-16,-1 1-3 0,-2 0 0 16,0 0 0-16,0 1 0 0,-1-1 0 15,-3 5-11-15,-1-1 4 0,-6 3 1 16,-3 1 5-16,-1 2-1 0,-6-1-1 15,-4 3 1-15,-4 3 0 16,-6-1-6-16,-2-1 1 0,-3 3 2 16,-3-2 2-16,-1 2 2 0,-3-3 0 15,0 1-1-15,-1-2 4 0,-3 0-2 16,0 0 0-16,-5-1 0 16,-2 1 2-16,-7 0-2 0,-5 1 0 15,-5-2 3-15,-3 3-4 0,-5 0 0 16,-7-1 1-16,-7 2 0 0,2-1 0 15,-6-2 0-15,-2-1 0 0,-4 1 1 16,-6-3 0-16,-7 1-1 0,-7 0-1 16,-7-1 0-16,-5 1 0 0,-7 2 2 15,-10 4 10-15,-3 1 1 16,-9 2-5-16,-11 2-3 0,-4 1-3 16,-7 1 0-16,-7 1 0 0,-2 2-2 15,-10 2-16-15,-6 1 3 0,-2 2-4 16,-2 4-1-16,3 4-28 0,3 0-63 15,3 5-107-15,10 0-244 16</inkml:trace>
  <inkml:trace contextRef="#ctx0" brushRef="#br0" timeOffset="260527.7724">22226 15302 410 0,'0'0'0'0,"0"0"46"16,0 0 22-16,0 0 17 0,0 0-42 15,0 0-29-15,0 0 0 0,0 0 10 16,-17-34 8-16,9 32 7 0,-1 1-11 16,-3 1 0-16,1 0 4 0,-3 0-17 15,0 0-3-15,-3 1-4 16,1 6 1-16,-4 0-1 0,-3 0-5 16,-1 5-2-16,-6 3 1 0,-3 4-2 15,-4 0 0-15,-4 5 0 0,-2 2 0 16,-4 1 2-16,-1 6-2 0,0 2 0 15,1 2 0-15,0 4 1 16,-3 0-1-16,4 7 0 0,-2 1 0 16,2 1 0-16,1 3-2 0,2-2 2 15,6 2-2-15,3 0 2 0,5-3 0 16,9 0 0-16,7-4 0 0,7-3 3 16,6 0 1-16,0-4 3 0,8 0-2 15,3-1 2-15,4-1 0 16,2-5-3-16,5-4 4 0,5-3 3 15,1-2-4-15,4-4-4 0,0 0 2 16,3-6-1-16,2 0-4 0,2 0 0 16,1-5 4-16,-1 0-4 15,-6 1 0-15,-3-3 2 0,-3 0-3 16,-4-1 2-16,-2-3 1 0,-3 1-2 16,-2-3-51-16,-1 0-7 0,-2-5-45 15,1 0-48-15,-5-7-80 0</inkml:trace>
  <inkml:trace contextRef="#ctx0" brushRef="#br0" timeOffset="260737.4388">21701 16344 562 0,'0'0'0'16,"0"0"28"-16,0 0 41 0,0 0-27 15,0 0-12-15,0 0 16 0,0 0 3 16,0 0-1-16,0 0 13 0,314 131-20 15,-267-116-19-15,-8 5-16 0,-10 0-3 16,-17 2 0-16,-12 7 6 0,-12 1 18 16,-19 7 2-16,-12 1-14 0,-13 3-11 15,-6 8-2-15,-7-2-4 16,-7-2-165-16,-6-1-201 0</inkml:trace>
  <inkml:trace contextRef="#ctx0" brushRef="#br0" timeOffset="275616.2364">11960 15336 297 0,'0'0'0'16,"0"0"133"-16,0 0-43 0,0 0-13 15,0 0-21-15,0 0-11 16,0 0 21-16,0 0 3 0,0 0-7 16,37 62-4-16,-37-55-10 0,0-1-9 15,0-1 0-15,0 2-14 0,-4-1 4 16,1 1 7-16,-2-2-9 0,0 3-7 16,-1-2-3-16,-4-3 4 15,0 1 2-15,-1 0-5 0,-3-2-2 16,-3-2-2-16,-2 0-1 0,-5 0 0 15,1-5 2-15,-1-3 2 0,0-8-11 16,3 0-3-16,3-3-4 0,1-3 2 16,6-1 0-16,4-3-1 0,3 1-5 15,4-1 3-15,0 1-2 16,7-2 4-16,4 2 0 0,7-1-3 16,2 1 2-16,5 1 1 0,2 2 0 15,4 3-4-15,1 1 4 0,3-1-5 16,1 1 7-16,2 0-3 15,1 2-1-15,-3-1 4 0,-2-1-1 16,0 0-2-16,-3 0 2 0,-1-2 0 16,-1-1-2-16,-1-1 2 0,-1 0-1 15,-3 0 0-15,-4-1-2 16,1 0 2-16,-4-3-15 0,-5-2 10 16,-1 1 2-16,-6-3 0 0,-3 0 3 15,-1 6 0-15,-1-1 0 0,-8 1 0 16,-4 3 0-16,-5 2-1 0,-2 0 2 15,-4 2 1-15,-2 0-3 0,-2 3 2 16,0 2 5-16,0 1 2 0,1 3 1 16,1 4-3-16,3 2 0 15,1 2-1-15,-1 9-4 0,2 3-2 16,1 13 1-16,2 2-2 0,5 17-2 16,8 4 5-16,4 5 0 0,5 4 3 15,10-1 11-15,2 3 3 0,3-1 12 16,4-4-1-16,-1-2-1 0,-1-6-12 15,-1-2-6-15,-3-6-6 16,-2-4-3-16,-1-4 3 0,-3-3-3 16,0-4-2-16,6-1 1 0,-4-4 0 15,1-4-120-15,0-2 30 0,-6-1-52 16,1-1-58-16,-2-2-85 16,-4-3-114-16</inkml:trace>
  <inkml:trace contextRef="#ctx0" brushRef="#br0" timeOffset="276757.1804">14483 14765 453 0,'0'0'0'0,"0"0"99"16,0 0-7-16,0 0-26 0,0 0-4 16,0 0 4-16,0 0-7 0,0 0-10 15,-29 1-22-15,29-5-15 0,1-3 7 16,1 4 12-16,3-2 0 0,-2 1 6 15,-3 1-4-15,1 3 0 0,-1-1-1 16,0-1-6-16,0 2-10 16,0 0-5-16,0-1-1 0,0 1-2 15,0 0-4-15,1 0 0 0,2-2-4 16,3-2 0-16,-1 1 0 16,3-2 0-16,-1 1 0 0,1-2 0 0,0 2 3 15,-1-2-3-15,3 3 0 16,0 1 8-16,4-2-4 0,2 1 3 15,2 0 3-15,2-1 9 0,8 1 0 16,2 2-4-16,5-2 1 0,5 3-3 16,-4 0-5-16,1 0 0 15,-4 1 0-15,-1 6-5 0,-2 5-2 16,-4 3 2-16,-3 1-2 0,-4 0-1 16,-7 2 0-16,-6 0 7 0,-6-1-5 15,0 1 4-15,-7 4-3 0,-6-2 0 16,-5-1 2-16,-3-1-5 15,-5-2 0-15,-2-1-8 0,1 1-4 16,4-2-18-16,0-2 4 0,5 1 1 16,9-2 1-16,3 1 14 0,6 2 2 15,4 0-1-15,11 4 8 0,3 4 0 16,8-2-2-16,3 5 4 0,1-2-1 16,2 1 0-16,-3 3 21 0,-2-4-1 15,-8 2 5-15,-3-2 4 16,-10-1-1-16,-2-2-8 0,-4-1-2 15,-5 1 1-15,-9-1 8 0,-6-3-2 16,-5 1 0-16,-6-5-9 0,-5 1-5 16,-7-2-6-16,-1-4-3 0,-5-2 1 15,2-5-2-15,-1 0-2 16,4-4-63-16,1-3-22 0,3-3-57 16,7-1-81-16,4 1-212 0</inkml:trace>
  <inkml:trace contextRef="#ctx0" brushRef="#br0" timeOffset="282356.0765">20912 11451 412 0,'0'0'0'0,"0"0"98"0,0 0 22 0,0 0-8 16,0 0-44-16,0 0-4 16,0 0-2-16,0 0-22 0,-51-18-18 15,44 18-6-15,-5 4 3 0,-6 6 6 16,-1 7 8-16,-7 6-7 0,-2 2 4 16,-4 6 6-16,-1 1-12 0,-4 4-3 15,3 0-5-15,-1 4-7 16,0-2-3-16,3 1-5 0,1 0 5 15,4 1 0-15,5 0-1 0,3-1 0 16,2 1-4-16,3-2-2 16,1-2 2-16,2 3 1 0,1 1-3 15,2 3 2-15,-1 1 4 0,1-2 8 16,0 0 0-16,0-7-6 0,0 1-4 16,0-3 1-16,2-5-4 0,1-1 0 15,1-6 0-15,3-3 2 0,1-4-3 16,0-6 2-16,0-3 0 0,1-2-1 15,-1-3 0-15,0 0 2 16,1 0-4-16,-1 0-15 0,1 0 7 16,-1 0-21-16,0 2-27 0,0 4-48 15,0 3-8-15,0 1-51 0,-5 1-129 16</inkml:trace>
  <inkml:trace contextRef="#ctx0" brushRef="#br0" timeOffset="285540.9546">20399 13241 456 0,'0'0'0'0,"0"0"0"0,0 0 99 15,0 0-43-15,0 0-2 0,0 0 2 16,0 0-19-16,0 0-4 16,0 0 6-16,1 20 5 0,-1-19 5 15,0-1 12-15,0 0-5 0,0 0-9 16,0-3-27-16,-2 0 3 0,2 0 1 16,-3-3-5-16,2 2 0 0,1-2-1 15,-1-3 2-15,0 2-4 16,0-2-4-16,1-3-4 0,-1-1 0 15,-1 3-3-15,1-1 2 0,-2-2 2 16,1 3 2-16,1 0 0 16,1-1 3-16,0 3 0 0,0 0-1 15,0-1 1-15,0 1 0 0,-2-3 1 16,1 2-3-16,0 0-5 0,0-4-6 16,1 3 4-16,-1-2-1 0,1-1-1 15,0 1 5-15,0-1-1 0,0-1 2 16,-2 5 7-16,2-2-3 15,0 1-2-15,0 2 3 0,0 0-3 16,0-3 1-16,0 3 0 0,0 0-5 16,0-1-3-16,0-1 2 0,0-1-1 15,2 0-4-15,-2-3 5 0,0 2-5 16,0-2-2-16,1 2 2 0,0-1 3 16,1 2-4-16,-1 0 0 0,-1 0 1 15,0-1-1-15,1 2 0 16,-1 0 1-16,1 1-1 0,-1 0 0 15,0 1 1-15,2-1-2 0,1 2 2 16,-2-3 0-16,0 2-1 0,-1 0 0 16,0 2 0-16,2 1 0 15,-2-1 0-15,2 1 2 0,0-1-2 16,1 1-1-16,-1-2 2 0,2 1-2 16,-2-3 2-16,3 1 0 0,-2-1-1 15,-1 1 0-15,0-3 1 0,2 2-2 16,-3 0 2-16,1 0 1 0,2 0-1 15,0 0 5-15,-1-1 1 16,-1 3-1-16,0-4 2 0,1 3-4 16,0 0-3-16,-1-1 3 0,1 1-4 15,2 0 0-15,-2-3 0 0,0 3 2 16,3 0-3-16,-2 1 2 0,1 0 0 16,-3 0-2-16,1-5 2 15,-1 2 1-15,2-2-2 0,1 2 0 16,1 3 1-16,-1-4-2 0,-2 2 1 15,3 1 1-15,-2 0-2 0,1-1 2 16,1 0-1-16,-1-1 0 0,0 0 0 16,-1-2 2-16,2 2-3 15,-3-3 2-15,4 1 0 0,-4-1-1 16,0 2 0-16,2-1 1 0,-2 3-1 16,3 1 0-16,-2-1 1 0,0-3-1 15,4 3 0-15,-3-3 1 0,1 2-2 16,-2 1 2-16,2 1-1 0,-3 1 0 15,3 0 0-15,-3 0 1 16,-1 1-2-16,-1-2 2 0,0 2 2 16,1 1-4-16,1-1 2 0,0 1 2 15,0-5-4-15,2 3 2 0,0 0 0 16,-1-4-2-16,3 3 2 16,-1-1-1-16,1 1 0 0,3-3 0 0,-2 1 1 15,1-1-2-15,-2-1 1 16,2 5 0-16,-5-2 0 0,2 4 0 15,-4 1 9-15,-2 0 0 0,1-1 3 16,1 2-6-16,0-1-5 0,0 0 3 16,-2 1-4-16,1-1 0 15,0 0 0-15,-1 1 1 0,1 0-2 16,-1-1 2-16,0 1 0 0,0 2-1 16,0-1-14-16,2 1-16 0,-2-1-33 15,0 2-11-15,0 0-24 0,0 3-83 16,-3 6-20-16,0-2-28 0,-3-1-128 15,-3-1 18-15</inkml:trace>
  <inkml:trace contextRef="#ctx0" brushRef="#br0" timeOffset="286015.1655">20608 11950 523 0,'0'0'0'0,"0"0"120"16,0 0-42-16,0 0 2 0,0 0-25 15,0 0-13-15,0 0 2 0,0 0-10 16,0 0 5-16,30-42 25 16,-24 31-8-16,4 3-18 0,-1-1-7 15,0-1 3-15,2 1-5 0,-3 1 3 16,0-1-6-16,1 2-8 0,3-2-6 16,-1 0-4-16,6 0-5 0,-2-2 0 15,7 1 5-15,-1-5-2 0,-2 5 3 16,1 1 0-16,-3 1 1 0,-3 4 2 15,-2 1-1-15,-2 2-4 0,-2 1-3 16,-2 0 1-16,1 0-1 16,-2 0 7-16,2 4 4 0,-2 1 0 15,2 0 2-15,-3 4-5 0,2 1-4 16,-1 2-4-16,-2 3 1 0,2 2-4 16,-2 2-1-16,-2 4 0 15,0-1 5-15,0-1-5 0,-1 3 0 16,0-3 6-16,0-3-7 0,0 1 2 15,0-5 2-15,0-2-4 0,0 0 2 16,0-3 1-16,0-3-3 0,3-2 1 16,-2-1 0-16,-1-2 0 0,2 2-22 15,-2-3-4-15,2 0-15 16,-2 0 0-16,2 0-4 0,2 0-20 16,0-6-36-16,3 2-66 0,-2-5-102 15,0-3-144-15</inkml:trace>
  <inkml:trace contextRef="#ctx0" brushRef="#br0" timeOffset="287915.7989">21247 11568 637 0,'0'0'0'16,"0"0"155"-16,0 0-111 0,0 0-20 16,0 0-2-16,0 0-6 0,0 0-3 15,0 0-6-15,0 0-1 16,118-102 9-16,-96 85 1 0,2-2 6 16,0-2 14-16,1 1 13 0,-5-1-20 15,2 0-22-15,-2 5-3 0,-1-3 20 16,-1 3 5-16,2-2-10 0,-2 1-4 15,3 0 3-15,2-2-1 16,4-2-1-16,-1-3 10 0,6-6 3 16,3 0 10-16,0-3 0 0,4 3-9 15,-3 3-16-15,-1 3-9 0,-4 3-4 16,-3 2-2-16,-4 6 2 0,-2 1 0 16,-5 1-1-16,-1 0 0 15,-2 4 1-15,2-2-1 0,0-1 2 16,5-1-2-16,3-2 0 0,-2-5 0 15,4 1 2-15,3-2-2 0,-4-2 0 16,6 5 20-16,-3-1 5 0,-1 0-4 16,0 2-5-16,-5 4 1 15,-1-4-3-15,-1 5-7 0,-4 0-5 16,2 1 5-16,-2-1-4 0,4 2-6 16,0-1 6-16,0 2-1 0,1-2-2 15,3 0 0-15,1 0 1 0,0-1-2 16,1 0 2-16,-1-1 2 0,-3 3-4 15,-2-3 2-15,-2 3 12 16,-4 0-4-16,-2 1 6 0,-3 1 0 16,-3 2-2-16,-3 0 0 0,1 3-7 15,-3 0-6-15,0-2 0 0,2 2 4 16,-3 1-4-16,0 0-8 16,0 0-26-16,0 0-44 0,0-1 6 15,0 0-1-15,0-3-21 0,0-1-58 16,-6-3-10-16,0 0-38 0,0-3-33 15,1 0-32-15</inkml:trace>
  <inkml:trace contextRef="#ctx0" brushRef="#br0" timeOffset="288132.7324">22681 10401 534 0,'0'0'0'16,"0"0"165"-16,0 0-27 0,0 0-40 16,0 0-56-16,0 0-15 0,0 0 31 15,0 0-6-15,0 0-15 0,97-19-3 16,-67 22 3-16,-4 5-15 0,0 0 1 15,-5 5 7-15,-7 2-10 0,-5 0 9 16,-6 3 6-16,-3 1 8 16,-4-3 5-16,-5 0-16 0,-2 1-13 15,0-2-8-15,-1 1-5 0,-2-1-4 16,-2 0-4-16,3 1-28 0,-4-1-46 16,4 1-51-16,-2-1-62 15,3-4-109-15</inkml:trace>
  <inkml:trace contextRef="#ctx0" brushRef="#br0" timeOffset="288762.1472">23449 10012 291 0,'0'0'0'0,"0"0"128"16,0 0-51-16,0 0-30 0,0 0-24 16,0 0 10-16,0 0-18 0,0 0-6 15,-63 10-1-15,53-6 3 0,1-1 18 16,3-1 43-16,3-2 19 0,3 1 4 15,0-1-41-15,0 0-6 0,0 0 21 16,0 0 0-16,0 0-9 16,0 0-2-16,0 0-13 0,0 0-13 15,0 0-2-15,4 0-2 0,0 0-15 16,0 0-6-16,1-3 1 16,0 0 1-16,2 2 6 0,2-2 2 0,-1 0-4 15,-3 2-7-15,1 1 1 16,-1 0-3-16,2 0-6 0,-5 0 4 15,1 0 1-15,-2 0-4 0,0 0 2 16,-1 0 2-16,1 0-3 0,2 0 0 16,-3 0 10-16,2 0-7 0,1-5 2 15,0-1-4-15,2 0-2 16,4 0-46-16,-2 1-34 0,5 2-22 16,1 0-7-16,0 3-53 0,0-2-243 15</inkml:trace>
  <inkml:trace contextRef="#ctx0" brushRef="#br0" timeOffset="289976.9646">23982 9789 521 0,'0'0'0'0,"0"0"145"16,0 0-92-16,0 0-35 0,0 0-13 16,0 0-3-16,0 0-1 0,0 0-1 15,0 0 0-15,-92-7 3 0,84 7-2 16,7 3 10-16,0-3 8 0,1 0 43 15,0 0 10-15,0-2-4 0,0-2-8 16,0-4 0-16,4 0-20 16,1-5-2-16,-1 3-3 0,1-1-8 15,1 0 1-15,1 1 0 0,-3 1-7 16,0 3 0-16,0 0-3 0,-3 1-4 16,0 3 4-16,-1 1 4 0,0 1 0 15,0 0-7-15,0 0 2 16,0 2-6-16,-5 5-6 0,1 6 9 15,-4 10 2-15,0 4 3 0,-2 10 2 16,-6 4-7-16,0 5-4 0,-3 4 3 16,-3 6-3-16,1 2-8 15,-3 2 3-15,2-6-4 0,5-3-2 16,3-4 2-16,6-3 2 0,7-2-4 16,1-3 2-16,0-2 5 0,5-7-6 15,6-2 0-15,5-9 6 0,-2-3-5 16,3-5 7-16,4-7-1 0,-1-4 5 15,6-4 18-15,3-13-2 16,0-8-2-16,1-6-3 0,4-6-6 16,-2-4 3-16,0-4 2 0,-3-6-3 15,-5-3-6-15,-6-6-2 0,1 3-3 16,-7-3-3-16,-1 3 5 16,-8 8-2-16,-3 4 4 0,-2 8 9 15,-11 5-9-15,-2 9-8 0,-5 5 5 16,-2 8-7-16,-7 9-4 0,-5 4 0 15,-3 12 1-15,-6 8-22 0,3 6-12 16,2 5-22-16,7 7-56 0,10 2-18 16,7 3-46-16,9 0-58 0,5-2-56 15,0-4-201-15</inkml:trace>
  <inkml:trace contextRef="#ctx0" brushRef="#br0" timeOffset="290657.9727">24092 9857 642 0,'0'0'0'15,"0"0"131"-15,0 0-26 0,0 0-39 16,0 0-10-16,0 0-2 0,0 0-23 16,0 0-12-16,0 0 7 15,31-57 3-15,-8 60-4 0,6 4 11 16,6 1 6-16,6 5-5 0,7 2-7 16,4 1-11-16,10 4-8 0,7-1 2 15,9 4 3-15,8-1-4 16,4-2-8-16,7 1 3 0,6-1 2 0,3-1 2 15,3 2 1-15,4 0-2 16,1-2-2-16,4 0-2 0,-1-1 4 16,2 0 8-16,-3 1 6 0,-1-2 0 15,-4-1-4-15,-4 0 2 0,2-2-5 16,-5-1-6-16,-1-4 2 0,-3-1-5 16,-2-5-1-16,2-1 1 15,4-2-1-15,5 0-2 0,-1-8 3 16,3 0-1-16,-1-4-3 0,-3-3 10 15,0-2 0-15,-1-3-2 0,-2-3 2 16,2-1-5-16,-1-4-1 16,5-2 2-16,2-4-2 0,2-3-5 15,3-4 3-15,1-2-4 0,2-5-4 16,-2-5 4-16,1 0 0 0,0 0-3 16,-1-3 2-16,5-1 1 0,0-2-3 15,-3 0 2-15,-1-5 2 0,-3-2-5 16,-3-3 3-16,2-3 3 0,-1-1-7 15,1-3 5-15,-2 2-1 0,-4-4-2 16,-2 0 2-16,-9 0 2 16,-5 0-3-16,-9 2 0 0,-5 2 3 15,-11 3-4-15,0 5 2 0,-2 4 0 16,-4 4-2-16,2 1 0 0,-6 6-1 16,-2 2-48-16,-5 10-6 15,-9 5-31-15,-4 7-63 0,-14 10-31 16,-15 8-101-16,-15 4-314 0</inkml:trace>
  <inkml:trace contextRef="#ctx0" brushRef="#br0" timeOffset="291811.9642">24036 10521 525 0,'0'0'0'0,"0"0"140"0,0 0-52 16,0 0-1-16,0 0 6 0,0 0-11 16,0 0 7-16,0 0-18 15,0 0-2-15,326-58-2 0,-268 58-23 16,1 2-17-16,-1 5-9 0,-1 3-6 15,-1 1-6-15,2 2-6 0,0-1 0 16,3-2 6-16,2 4-5 0,3-3 5 16,2-1-1-16,-1-1 2 15,3-1 11-15,3 3-1 0,0-1-1 16,-5 2 4-16,0 3-5 0,-1 0-4 16,-1-2-1-16,-1 2-3 0,-1 0-6 15,3-1 3-15,0 1-1 0,3-2-4 16,2 1 2-16,-2-3 4 0,2 1-6 15,6 1 2-15,-3-2 3 16,0 0-5-16,1 0 2 0,0-1 3 16,-3-1-4-16,3 0 0 0,3-1 6 15,0 1-3-15,-1-3 2 0,4 0 0 16,-2 0-3-16,0-2 4 0,2 0 0 16,-2 1 5-16,2-3-1 15,2-1-4-15,3-1-7 0,3-1 2 16,2-6 3-16,2-3-4 0,5 0 0 15,2-2 3-15,2-3-4 0,3-1 2 16,-4 0 6-16,-4 0-4 16,0-3 6-16,-3 0-6 0,-3-2 4 0,-1-2 1 15,1-1 1-15,2-4-6 16,4 1 2-16,2-3-3 0,3-5-4 16,-1-2 4-16,2-5 0 0,-3-1-2 15,-1-1 0-15,-2-2 5 0,-2-3-4 16,-4 0 2-16,-2 1 2 15,-3-2-3-15,-4 1 6 0,2-1-3 16,-6-3-2-16,2 3 2 0,-2-1-2 16,-6 0-4-16,5-2 2 0,-4 1 3 15,-2-2-4-15,2 1 0 0,-6 1 1 16,0-1-1-16,-6 3 0 16,0 0 2-16,-3 0-2 0,-7 3 0 15,-1-3 3-15,-3 2-3 0,-4-2 0 16,0 6 13-16,-2-3-10 0,-3 2 0 15,2 3-2-15,-6-1-2 0,-5-1 2 16,-1 3 1-16,-8-2-2 16,-1 1 0-16,-3 3 3 0,-4 3-3 15,2 0 0-15,-5 2 1 0,-2 4-1 16,-1 2 0-16,-3 1 3 0,-4 0-3 16,0 6 0-16,-5-1 0 0,-3 4 0 15,-2 1-3-15,0 3 3 0,1 2-59 16,1 3 11-16,-2 2-33 0,1 4-52 15,-2 3 5-15,2 3-60 16,3 4-87-16,-4 2-102 0</inkml:trace>
  <inkml:trace contextRef="#ctx0" brushRef="#br0" timeOffset="292359.9285">31705 8213 451 0,'0'0'0'15,"0"0"60"-15,0 0 70 0,0 0-52 16,0 0-24-16,0 0 9 0,0 0 11 15,0 0-23-15,0 0-1 0,-151-173 12 16,133 159 5-16,0 6-19 16,0-1-10-16,-4 3-13 0,1 2-8 15,4 2-7-15,-1-1-1 0,4 3-4 16,3 0-5-16,1 5 0 0,2 3 6 16,4 4 1-16,2 7 11 0,2 4 1 15,1 8 3-15,8 2 4 16,3 3 4-16,5 3 3 0,5-1-6 15,2 0-5-15,7-1-6 0,4-3 4 16,4-3-6-16,1-2-5 16,4-5-3-16,3-4-1 0,-2 0 3 15,-2-6 7-15,0-2-3 0,-5-6-2 16,-5-6 7-16,-7 0 6 0,-2-4 7 16,-5-4 0-16,-3-4-4 0,0-4-8 15,-5-3 0-15,-1-3-5 0,-3-7-4 16,-3-2 1-16,-4-5-5 0,-4-2-5 15,-8-1 0-15,-6 1 7 16,-7 6-6-16,-6 3 3 0,-6 3-2 16,-7 6-3-16,-3 4 0 0,-3 7-3 15,-6 9-55-15,2 4-43 0,2 19-90 16,-2 7-140-16,2 4-270 16</inkml:trace>
  <inkml:trace contextRef="#ctx0" brushRef="#br0" timeOffset="302859.8961">12571 4446 442 0,'0'0'0'16,"0"0"0"-16,0 0 10 0,0 0-7 15,0 0-3-15,0 0 0 16,0 0 0-16,0 0 1 0,234-14-1 16,-173 16 13-16,5-1 11 0,9 0-3 15,9 4-2-15,7 0-2 16,9-3 14-16,9 1 6 0,2-1-22 0,7-1-7 16,3 0-2-16,1 1 1 0,3-2 10 15,6 0-6-15,6 0-10 16,8 0-1-16,8 0 0 0,3 0 0 15,2 0 1-15,-3 0-1 0,-8 0 0 16,-2 0 2-16,-7 0 8 16,-3 0 28-16,-2 0 17 0,-4 2-15 0,-5 2-28 15,-4 0-8-15,-13 0-4 16,-9 0 0-16,-13-4 2 0,-12 0-2 16,-14-2 0-16,-12-1 0 0,-15-3 11 15,-15 1 29-15,-11-2 1 0,-8 0 26 16,-16-2-33-16,-10 3-34 15,-13-1 0-15,-12-2-6 0,-11 2-18 16,-12 0 0-16,-7-2-3 0,-8 3 3 16,-9-1 0-16,-10 0 4 0,-8 2 15 15,-11-2 6-15,-5 2 3 0,-7 4-8 16,-6 1 8-16,-9 0-2 0,-7 0-1 16,-9 0-1-16,-4 0 0 15,2 1 0-15,0 6-167 0,12 3 122 16,1-3 20-16,3-1-14 0,1-1 5 15,4 4 1-15,8-2 14 0,9 1 21 16,10 0 0-16,12-1-4 0,8 1-16 16,15 1 18-16,16-2 0 0,15-2 3 15,16-3-5-15,22-2-7 16,20 0 9-16,17 0 0 0,23-5-29 16,17 0 12-16,13 1 11 0,12-2 11 15,10 2 5-15,12 1-1 0,15-1 8 16,8 3 0-16,14-2-11 0,10 0 11 15,10 3 16-15,9 0-10 16,4-4-11-16,10 3-2 0,5-1-5 16,7 2 2-16,7 0-2 0,-2 3 6 15,-5 3 11-15,-8-1 14 0,-4-1-6 16,-4 3 9-16,-9-3-2 0,-11 0-11 16,-14-3-1-16,-15 0-16 0,-14-1-4 15,-17 0-2-15,-21 0-2 16,-29-1 2-16,-20 1 2 0,-25-3 4 15,-17 0 28-15,-23 2-19 0,-19-4-12 16,-16 5-5-16,-21-2-2 0,-22 0-46 16,-20 0 15-16,-22-2 11 15,-16-1 26-15,-12 0-5 0,-15-1 0 16,-6 3 7-16,-13-3-9 0,-14 1 3 16,-7 1 1-16,-6 0 1 0,0 2-4 15,3 0 1-15,-2 2 0 0,8-2-2 16,2 2 3-16,7 0-2 0,4 4-17 15,8-1 11-15,14 0 8 16,18 0-2-16,17 2-5 0,17-2 6 16,16-1-37-16,16 2 5 0,14-2-18 15,17 3-2-15,14 0 16 0,22-3 11 16,21-1 13-16,21 3 9 0,17-2-21 16,25 0-23-16,19 1 46 15,16 0 2-15,17-1-2 0,16-1 2 16,18 1 1-16,13-2 1 0,20 3 4 15,16-2-3-15,13-1-1 0,23 2 6 16,14 0 18-16,12 1 7 0,11 2-12 16,14-1-4-16,5 1 1 0,5 2 7 15,0-1 0-15,-4-2 1 16,-3 3-5-16,-5-1 3 0,-10 3-5 16,-9-5-3-16,-18 4-4 0,-18-4-1 15,-22 1 1-15,-29-1-4 0,-32-1-4 16,-33 0-2-16,-29-2-1 15,-34-1-2-15,-28 0 0 0,-34-3 73 16,-34-3-58-16,-29-2 15 0,-41-3-23 16,-41-2-14-16,-34 0-6 0,-41 3 21 15,-35-2-12-15,-34 3-69 0,-38 4-89 16,-37-1-158-16</inkml:trace>
  <inkml:trace contextRef="#ctx0" brushRef="#br0" timeOffset="307659.0668">9634 5725 378 0,'0'0'0'16,"0"0"32"-16,0 0 34 0,0 0-41 15,0 0-15-15,0 0-2 16,0 0 3-16,0 0 4 0,203 11-3 16,-174-11-3-16,0 0 3 0,2 0 2 15,0 0-4-15,3 0-3 0,2 0-2 16,1 0 12-16,2 0 15 0,-2-2-12 15,-1 0-12-15,1-1 2 16,-3 2 7-16,0-1-8 0,0-2-5 16,-1 4-3-16,1-3 1 0,4 0 0 15,1 1-2-15,2 1 0 0,2-1 4 16,4 0-3-16,-3-3 2 0,3 1 6 16,-6-1 15-16,3 2 2 15,0 1-2-15,-1 1 7 0,-1 0-22 16,-3 1-6-16,2 0 0 0,-1 0-2 15,1 1 0-15,-2 0 0 0,2 1 0 16,-2-1 0-16,3-1-2 0,0 4 2 16,0-3 1-16,-1 4-3 15,0 1 2-15,-3-1 2 0,-3 0-3 16,-1 2 0-16,-2-4 3 0,-3 2-4 16,1-3 2-16,1 0 0 0,3 2 0 15,1-2 1-15,6 1-1 0,-2-3-2 16,1 0 2-16,0 0 19 0,3 0-5 15,-1 0-5-15,0 0-5 16,-3 0-1-16,0 3-3 0,-3 0 0 16,0-1-1-16,2 3 0 0,-1-4 3 15,0 1-3-15,1-2 0 0,1 0 2 16,4 0-3-16,-1 0 2 0,3 0 2 16,1 0 11-16,-2-2 13 0,0-3-3 15,1 4-11-15,-4 0-3 16,1 1-7-16,1 0-2 0,-1 0 0 15,0 0 0-15,0 0-2 0,0 1 2 16,-1 0-1-16,-1 0 0 0,0-1 0 16,-2 0 1-16,0 0 0 0,-2 0-1 15,-2 0 0-15,1 0 2 16,1 0 4-16,-2 3-3 0,-1-2-4 16,0-1 2-16,-1 2 0 0,2 1-1 15,-4-2 0-15,-2 2 1 0,1-2-1 16,1 0 0-16,1-1 1 0,-7 0-1 15,2 0 2-15,-2 0-1 16,0 0 5-16,-1 0-1 0,4 0-4 16,-4 0-2-16,0 0 2 0,-1 0 0 15,1 0-2-15,4 0 2 0,-2 0 1 16,3-3-1-16,2 1 0 0,-2-1 0 16,2 0-2-16,1 2 2 15,-1-3 0-15,1 1-1 0,-3 0 0 16,0 0 1-16,0 3-1 0,1-2-1 15,3 1 2-15,0-1-2 16,3-1 2-16,2 0 0 0,0 1-2 0,5-3 2 16,3 2 1-16,2-1-3 0,6-1 2 15,2 2 4-15,-1 0-1 16,6 1 1-16,-1 2-4 0,-1 0 0 16,2 0 0-16,0 0-1 0,-1 0 0 15,4 1 0-15,-3 0 3 0,-1 1-4 16,-2-1 2-16,0-1-1 15,-1 1 0-15,6 0 0 0,2-1 2 16,2 1-3-16,2-1 2 0,-1 0 1 16,1 2-2-16,-3-2 0 0,-6 0 13 15,-4 1 10-15,-6-1-1 0,-7 0-9 16,-7 2-7-16,-5 1-2 16,-8 0-4-16,-6 1 0 0,-4-2-2 0,-9 0 2 15,-3 1-131-15,-2 5 9 16,-12-4 8-16,-7-1-137 0,-11-2-129 15</inkml:trace>
  <inkml:trace contextRef="#ctx0" brushRef="#br0" timeOffset="308594.6285">14453 5456 550 0,'0'0'0'0,"0"0"40"16,0 0 17-16,0 0-4 0,0 0-5 15,0 0-7-15,0 0-1 0,0 0-12 16,0 0-24-16,-10-39-2 0,6 51 1 16,-1 4 5-16,-1 6 3 15,-2 6 2-15,-3 2 4 0,-2 9 0 16,-3 0-4-16,2 4-2 0,-2 3-3 15,1-3-5-15,2 1-3 16,0-3 0-16,-1-1 4 0,0 0-4 16,-1-6 2-16,2-1-2 0,-1-3 0 15,-1-4 3-15,-1-1-2 0,0-2-2 16,-1-3 2-16,2-1 0 0,-2-4-1 16,6-2 0-16,2-4 3 0,3-3-3 15,3-2 0-15,0-1 3 0,3-3-2 16,0 0 2-16,0 0 1 15,3 0 13-15,0 0 26 0,6-6-11 16,-4-4-12-16,3-3-5 0,-1-2-4 16,2-6 6-16,1-2 0 0,3-2-2 15,1-5-7-15,4-2-2 0,2-2-2 16,2-4 0-16,0-3 0 0,2-3 0 16,2-2 3-16,4-1 9 15,-1 1 19-15,1-1-6 0,1 0-4 16,-3 4 1-16,0 0-5 0,-2 4-2 15,-3 7-6-15,0 7 4 0,1 4-4 16,-3 7-3-16,-4 3-3 0,-1 4 1 16,-6 6-4-16,1 1-6 0,1 5 3 15,-2 9 0-15,1 7-1 16,-4 1 0-16,-3 3 9 0,-4-4-5 16,0 0 4-16,-10-2 9 0,0-2 7 15,-2-3 1-15,-2-2-6 0,0-3-4 16,-2 2-2-16,1-3-8 0,-4-5-3 15,1 4 2-15,-2-6-3 16,0 4-2-16,-2-2-1 0,1 3 2 16,2-3-138-16,0 0 4 0,-2-1-63 15,-1-2-155-15,-1 0-384 0</inkml:trace>
  <inkml:trace contextRef="#ctx0" brushRef="#br0" timeOffset="321593.6905">14698 15687 464 0,'0'0'0'15,"0"0"107"-15,0 0 5 0,0 0-11 16,0 0-7-16,0 0-31 0,0 0-18 16,0 0-10-16,0 0-9 0,10-11 13 15,2 11 17-15,6 0-29 16,2 0-14-16,5-3 0 0,4 1 5 15,3 2-2-15,1-1-9 0,2 1-1 16,-4 3-2-16,-3 4-3 0,-5 3 4 16,-4-1-3-16,-2-2-2 0,-1 2 0 15,-5-2 4-15,-3-2-2 16,-4 2 2-16,-4-4 1 0,0 1 0 16,-4-2 6-16,-14 2-5 0,-3-2-5 15,-8 1 2-15,-8-1-4 0,-1-1-4 16,-6-1 6-16,4 0-1 15,-2 0 0-15,5-1 0 0,4 1 2 0,5-3-3 16,11 3 2-16,1 0 17 16,10-2-11-16,4 2 1 0,2 0-4 15,3 0-8-15,11 2 7 0,9 1-1 16,10-3-1-16,15 0 1 0,5-2-1 16,13-3 2-16,2-2 13 0,1-2 4 15,1 2-11-15,-3 2 0 16,-11 1-5-16,-9 1-4 0,-15 3 0 15,-12 0 4-15,-16 0 3 0,-4 3 3 16,-15 5 22-16,-11 2-13 0,-13-2-14 16,-7 5-3-16,-10-4 0 15,-4 2-2-15,0-1 0 0,-1 1-14 16,3 0 14-16,2 4 0 0,7-3 0 16,8-1 0-16,13-1 0 0,14-4 0 15,14 0-2-15,6-3 2 0,12-1-7 16,11-2 7-16,5 0 4 0,8-6 3 15,7-3 5-15,0 1 0 16,1 0 0-16,-9-1 1 0,-9 2-6 16,-11 2-5-16,-11 4 3 0,-12 1-2 15,-20 1 9-15,-14 7-7 0,-16 1-2 16,-10 2-4-16,-11 1 2 16,-5 0 2-16,-3-2-4 0,-1 4 1 15,3-3 0-15,13 1 0 0,18-1-5 16,16-7 5-16,21 0 0 0,9-4-1 15,8 0 0-15,15 0-17 0,12-6 21 16,11 4-4-16,9-4-2 0,5 0 6 16,0 3 9-16,-7 1-4 0,-1 2 2 15,-12 0-7-15,-6 3-4 16,-10 0 2-16,-19 2 3 0,-6 2-5 16,-20 0 2-16,-8 4 9 0,-9 0-10 15,-5-2 0-15,-7 2 6 0,2 3-7 16,0-3 2-16,11-1 0 15,12-1-1-15,19-6 0 0,9 0-1 0,14-1-71 16,7-2 45-16,10 0-6 16,-4 0-65-16,4 0-109 0,-8 0-167 15</inkml:trace>
  <inkml:trace contextRef="#ctx0" brushRef="#br0" timeOffset="322409.0168">4886 14731 823 0,'0'0'0'16,"0"0"182"-16,0 0-63 0,0 0-47 16,0 0-44-16,0 0-14 0,0 0 27 15,0 0-1-15,-6 127-1 16,-1-67-3-16,-4 12-6 0,-2 4-6 16,-3 5-2-16,2 3 1 0,2 0-11 15,0 0 3-15,1-2-6 0,4-5 2 16,3-4-2-16,3-8 0 15,1-7 2-15,0-10-1 0,6-6-7 16,3-7-2-16,3-8 3 0,-3-4-3 16,1-9-2-16,0-5 2 0,0-9-2 15,1 0-27-15,1-9 4 0,-2-7-5 16,-3-5-13-16,2-5-10 0,-2-7-10 16,-2-8-17-16,4-7-39 15,1-8-44-15,2-11-143 0,2-6-45 16</inkml:trace>
  <inkml:trace contextRef="#ctx0" brushRef="#br0" timeOffset="322695.0639">5086 14708 819 0,'0'0'0'16,"0"0"87"-16,0 0 28 0,0 0-9 16,0 0-33-16,0 0-27 0,0 0-39 15,0 0 22-15,0 0 16 0,4 112-3 16,-5-34-11-16,-3 7 1 15,-2 3 9-15,3 1-4 0,-3-3-4 16,0-3-1-16,0-3-6 0,1-5-5 16,-1-3-7-16,1-5-8 0,-1-9-2 15,0-1-3-15,-1-6 1 0,3-9 0 16,-3-5-2-16,3-9 0 0,0-9-7 16,2-5-26-16,2-12-18 15,0-2-31-15,-1 0-10 0,-1-13 39 16,-5-4-51-16,-1-11-64 0,-10-8 8 15,-3-8-72-15,-6-8-115 0</inkml:trace>
  <inkml:trace contextRef="#ctx0" brushRef="#br0" timeOffset="322916.7299">4501 15206 698 0,'0'0'0'15,"0"0"207"-15,0 0-106 0,0 0-31 16,0 0 32-16,0 0-11 0,0 0-13 15,0 0-9-15,0 0 7 16,378-46-7-16,-276 34-20 0,-2 1-22 16,-5 3-15-16,-11 4-7 0,-7 4-4 15,-10 2 0-15,-9 8 0 0,-12 0-2 16,-11 4-22-16,-12-1 4 0,-13 2-24 16,-9-2-23-16,-3 1 21 15,-17 3-2-15,-6-2-52 0,-17 2-79 16,-7-2-61-16,-11-2-261 0</inkml:trace>
  <inkml:trace contextRef="#ctx0" brushRef="#br0" timeOffset="323126.2023">4552 15479 822 0,'0'0'0'0,"0"0"46"0,0 0 131 16,0 0-75-16,0 0-53 0,0 0 22 15,0 0 19-15,0 0 19 0,235-56-16 16,-142 32-25-16,3 1-17 0,-7 3-15 15,-7 1-19-15,-13 9-11 16,-11 4-5-16,-14 5-2 0,-14 1-8 16,-14 5-9-16,-9 4 2 0,-7 3-1 15,-3 2-1-15,-14 5-7 0,-7 0-49 16,-10 4-76-16,-10 2-1 16,-4 0-48-16,-14-5-224 0</inkml:trace>
  <inkml:trace contextRef="#ctx0" brushRef="#br0" timeOffset="325877.6622">14939 15850 746 0,'0'0'0'0,"0"0"105"16,0 0-32-16,0 0-30 0,0 0-14 15,0 0-7-15,0 0 1 0,0 0 15 16,0 0-7-16,-123-54-10 0,99 70 5 15,-5 8 10-15,-3 2 6 0,3 5 15 16,-2 3-16-16,7 0-10 16,2-2-3-16,6-4-1 0,11-3-5 15,5-4-6-15,12-9-4 0,11-5-4 16,7-7 2-16,8-5 4 0,4-9 0 16,2-8-3-16,5-5-1 0,-3-5-2 15,0-2-2-15,-1-1 10 16,-3-1 4-16,-9 3-6 0,-7 7-4 15,-9 8-1-15,-11 4 2 0,-6 5 19 16,-11 4 8-16,-11 0-20 0,-7 5-8 16,-9 0-6-16,-3 8-4 15,-5 3 0-15,-4 1 6 0,1 1-8 16,2 1 2-16,0 3 0 0,7 0 0 16,6 0 1-16,6-1 0 0,10-4-2 15,8-2-1-15,6 1 1 0,4-4-4 16,4 1 1-16,11 4 3 15,7-5 2-15,10 2 3 0,4-4 0 16,6-3-1-16,3-2 1 0,1 0-2 16,-1-7-3-16,-2-2 2 0,-2-2 2 15,-3 1-3-15,-9-2 0 0,-8 0 5 16,-9 8-3-16,-7-2 12 16,-5 2 8-16,-12-2-4 0,-8-2-10 15,-12 2-7-15,-9 2-2 0,-9 4 2 16,-7 0 0-16,-2 3-2 0,3 10 2 15,1 2-3-15,7 3 0 0,13-3 4 16,9-4 0-16,14-3-2 16,12-3-1-16,8-4 0 0,15-1-17 0,11-2 21 15,10-6-2-15,13-2 9 16,7-2 1-16,-2-1-4 0,1-2 9 16,-5 1 3-16,-12 0-11 0,-10 6-6 15,-16 6 2-15,-13 2 0 0,-4 0 4 16,-7 2 31-16,-9 2-2 15,-9 0-24-15,-7 3-7 0,-10 1-3 16,1-3-3-16,1 0 0 0,2 1 4 16,7 0-5-16,7-3-22 0,8 0-15 15,4-2-27-15,4 1-26 0,4 4-73 16,1 3-98-16,1 1-34 16,-1 0-266-16</inkml:trace>
  <inkml:trace contextRef="#ctx0" brushRef="#br0" timeOffset="327216.5109">14627 15786 563 0,'0'0'0'0,"0"0"177"0,0 0-72 16,0 0-29-16,0 0-17 0,0 0-8 15,0 0-19-15,0 0 2 16,-123 4 5-16,104-4-4 0,0 0-2 16,-3 3-15-16,1 2-3 0,4-1 3 15,4 2 4-15,7-2-4 0,2 2-3 16,4-2-3-16,6 3-6 0,7 1 10 16,7 2 9-16,12-1 1 15,5-2 7-15,8-4 14 0,4-3-3 16,4 0 3-16,3-4 3 0,2-2-18 15,-2 0-9-15,-6 3-9 0,-2-2 1 16,-12 3 0-16,-9-1-1 0,-6 2 2 16,-11 1-1-16,-3 0-5 15,-4 0-2-15,-3 0-6 0,-6 2 0 16,-7 4 7-16,-10-1-6 0,-8 0-6 16,-7-3-8-16,-9 2 4 0,-5 1 0 15,-4 3 6-15,-1 2-1 0,5 5 0 16,2 2 3-16,7-1-2 0,11 5-1 15,5-8 3-15,13-3-2 0,12-4-3 16,5-2-1-16,16-1-7 16,11 1 9-16,13-4 5 0,11 0-1 15,7-2-2-15,4-5 2 0,1 3 0 16,-10 2-1-16,-10 2 0 0,-12 0 0 16,-12 7-3-16,-12 3 5 15,-10 2-2-15,-18 5 0 0,-7 0 16 16,-13 2-10-16,-13 3-5 0,0 1 3 15,-3-4-2-15,3-3-4 0,9-4-31 16,8-4-74-16,13-5-66 0,11-3 33 16,9 0-63-16,1-6-154 15,7-2-395-15</inkml:trace>
  <inkml:trace contextRef="#ctx0" brushRef="#br0" timeOffset="327983.5279">11267 17420 591 0,'0'0'0'15,"0"0"212"-15,0 0-101 0,0 0-25 16,0 0-31-16,0 0-19 0,0 0-9 15,0 0-5-15,0 0 5 16,-7-136 1-16,2 114 5 0,1 2 4 16,1-2-7-16,1-6 2 0,2-5-3 15,-1-3 6-15,1-10 1 0,0-4-6 16,3-4-22-16,4-11-2 0,1-1-3 16,3-2-2-16,3 4 2 15,1 8-1-15,1 0-2 0,-2 6 0 16,-1 6 9-16,-4 5-7 0,-4 7 1 15,-4 7-1-15,-1 4-1 0,-2 5 2 16,-2 4-1-16,2 3-4 16,-1 3-39-16,1 3-16 0,2 2-41 15,-2 1-28-15,-1 9-46 0,-1 9-88 16,-4 5-97-16</inkml:trace>
  <inkml:trace contextRef="#ctx0" brushRef="#br0" timeOffset="328309.5547">11214 16697 626 0,'0'0'0'15,"0"0"29"-15,0 0 63 0,0 0-30 16,0 0-11-16,0 0-11 0,0 0-3 16,0 0 16-16,0 0 8 15,-32-374 4-15,37 319 0 0,2-2-11 16,6 2-10-16,5 7-12 0,4 4 5 15,-2 9-5-15,1 4 1 0,-4 8-5 16,-2 9-12-16,-2 8-12 16,-3 6-4-16,4 12 0 0,-1 11 6 15,0 10 1-15,-2 12 0 0,0 5 0 16,1 3 0-16,-1-6-4 0,5-3-4 16,-1-4 2-16,5-2 2 0,0-5-4 15,0-1-15-15,2-4-31 0,-2-2-34 16,5-4-8-16,2 3-41 15,4-1-81-15,3-3-73 0,0-4-121 16</inkml:trace>
  <inkml:trace contextRef="#ctx0" brushRef="#br0" timeOffset="328739.18">12634 17317 427 0,'0'0'0'0,"0"0"196"15,0 0-99-15,0 0-4 0,0 0-10 16,0 0-6-16,0 0-3 15,0 0 2-15,0 0-15 0,-68-93-13 16,58 80-5-16,1-3-13 0,0 1-7 16,-3-3-4-16,-3-2 11 0,-3-4-4 15,-2-8 5-15,-2-4-4 0,0-10-7 16,-2-8 6-16,-2-9-4 16,2-2-10-16,-2-6-8 0,5-4 0 15,1 3-2-15,2-2-3 0,3 2 2 16,4 7 1-16,-1 6-3 0,2 6 2 15,-3 13 0-15,2 8-2 0,0 9 2 16,1 7 2-16,7 5-4 0,-2 7-18 16,5 4-20-16,0 0-60 15,0 12-10-15,6 8-9 0,0 8-70 16,1 6-56-16,-2 4-77 0</inkml:trace>
  <inkml:trace contextRef="#ctx0" brushRef="#br0" timeOffset="329039.7513">12220 16579 603 0,'0'0'0'15,"0"0"251"-15,0 0-133 0,0 0-39 16,0 0-7-16,0 0-3 0,0 0-8 16,0 0-2-16,0 0-26 0,-78-507-12 15,77 472 6-15,1 8 4 16,0 4-10-16,0 5 0 0,2 7 0 15,0 5-3-15,8 6-14 0,1 4-3 16,8 17 2-16,4 7 4 16,2 13 1-16,3 6-5 0,-4 3-2 0,2 1 3 15,-2-2-4-15,-4-6 0 16,0-5 0-16,-4-3 2 0,-2-2-2 16,-3-5-18-16,2-5-5 0,-3 2-30 15,-3-2-14-15,-4-2-16 0,-3 1-70 16,-2 2-12-16,-12-1-90 15,-11 0-199-15</inkml:trace>
  <inkml:trace contextRef="#ctx0" brushRef="#br0" timeOffset="329570.8949">10217 17204 414 0,'0'0'0'0,"0"0"123"15,0 0 5-15,0 0-38 0,0 0-3 16,0 0 15-16,0 0-15 16,0 0 1-16,31-31-2 0,-24 8-24 0,1-4-18 15,3-10-1-15,-1-2-11 16,1-3-1-16,2-5-3 0,1-7-9 15,5-3-6-15,-1-6-1 0,3-2-3 16,3 2-3-16,4 1-3 16,-1-1 2-16,4 1 1 0,-2 2-2 15,2 7-1-15,-4 6-1 0,-4 8 0 16,-5 7 0-16,-2 4-1 0,-6 5 4 16,-2 3-1-16,-3 5-1 0,-4 5 0 15,-1 2 2-15,0 4-4 0,0 3-2 16,0 1-39-16,0 7-56 15,0 11-12-15,-1 7 13 0,-5 5-58 16,-6 5-55-16,-1-2-51 0,0-5 9 16,-3-4-20-16</inkml:trace>
  <inkml:trace contextRef="#ctx0" brushRef="#br0" timeOffset="329795.3838">10494 16206 491 0,'0'0'0'0,"0"0"255"15,0 0-105-15,0 0-42 0,0 0-18 16,0 0-9-16,0 0-12 16,0 0-23-16,0 0-13 0,259-250-1 0,-236 271-4 15,-2 12 7-15,-8 9 0 16,-3 6-19-16,-3 3-7 0,-4 2-7 16,-1 2 1-16,-2 1 0 0,1 2-6 15,-1 6-43-15,0 3-22 0,0 3-49 16,-2 5-87-16,-7 10-212 15</inkml:trace>
  <inkml:trace contextRef="#ctx0" brushRef="#br0" timeOffset="341512.4275">11436 14725 328 0,'0'0'0'0,"0"0"105"0,0 0-46 16,0 0-12-16,0 0-12 0,0 0-19 15,0 0-9-15,0 0-6 0,10-61 1 16,-10 58 3-16,2 1 25 0,-2 2 9 16,0 0-7-16,2 0 0 0,-2 0 7 15,0 0 12-15,0 0 8 16,0 0-8-16,0-1-10 0,0 0-6 16,-2-1-10-16,2 2-15 0,0 0-10 15,0 0 0-15,0 0 4 0,0 0-5 16,0 0 2-16,0 0-1 0,0 0 0 15,0 0 0-15,0 0 1 16,0 0-2-16,0 0 2 0,0 0 1 16,1 0 3-16,-1 0 6 0,0 0-1 15,0 0 0-15,0 0 0 0,0 0-6 16,0 0-4-16,0-1 0 0,0 1 3 16,-1 0-4-16,-1 0 2 0,2 0 1 15,0 0 0-15,0 0 2 16,0 0-1-16,0 0 2 0,0 0 3 15,0 0-3-15,0 0-1 0,-1 0 1 16,0 0-1-16,1 0 2 0,-4 0-2 16,2 0-5-16,-3 0 1 0,1 0 0 15,0 0 1-15,-2 3-1 16,-4 1 0-16,0 3 0 0,-1-1 0 16,-6 4 0-16,-6 3 2 0,-6 4-3 15,-14 5 2-15,-2 3 1 0,-6 3 0 16,-6 4 3-16,-3 2-3 0,-4 1-1 15,-5 2 1-15,-7 0-1 16,0 3-2-16,5-7 2 0,6 2 2 16,16-5 22-16,15-5-5 0,14-5-12 15,10-2-9-15,8-3 2 0,3-2-1 16,11-1-1-16,9-2 2 16,10-2 3-16,8-4 11 0,10-4 16 15,2 0 5-15,8-2-1 0,3-4-11 16,0-1-6-16,0 3 6 0,-5-2-8 15,-9 3-2-15,-5 3-10 0,-9 1-3 16,-8 7 1-16,-3 0-4 16,-9 3 4-16,1 0-2 0,-3 0-6 15,3 3-12-15,-2-3-15 0,5 2-18 16,-4 1-3-16,-1-1-21 0,-3 0-54 16,-8-1 4-16,-2 1-63 0,-8 1-132 15</inkml:trace>
  <inkml:trace contextRef="#ctx0" brushRef="#br0" timeOffset="342349.0975">12532 13858 446 0,'0'0'0'0,"0"0"24"0,0 0 9 16,0 0-3-16,0 0 2 16,0 0 3-16,0 0-3 0,0 0 7 15,0-35 16-15,0 33 14 0,-6 1-8 16,-5 1-22-16,-4 0-3 0,-4 0-1 16,-3 2 5-16,-8 2-5 15,-1 0-8-15,-7-1 2 0,-2 0-7 16,-2 0-1-16,-7-1-3 0,-4 1-7 15,-5-1-3-15,0-1-1 0,-7 1 0 16,-1 1-3-16,-5-3-2 16,-3 3-1-16,-2-3 1 0,0 3-4 15,-2-2 4-15,-1-1-1 0,-4 0-1 16,-5 0 0-16,-2 0 5 0,-4 0-5 16,-1 0 0-16,2 0 3 0,5 0-4 15,10 0 2-15,15 0 2 0,10 0-3 16,11 0-2-16,16 0 2 15,6-1-13-15,11-1-9 0,7 1-24 16,2 1-29-16,4 0-58 0,4 1 8 16,4 4-36-16,4-1-36 0,-1-3-106 15</inkml:trace>
  <inkml:trace contextRef="#ctx0" brushRef="#br0" timeOffset="342645.4526">10988 13677 643 0,'0'0'0'0,"0"0"39"0,0 0 53 16,0 0-39-16,0 0-18 0,0 0 15 15,0 0 9-15,0 0-8 0,0 0-6 16,-103 35-5-16,70-23 1 15,-8 4-3-15,-8 2-22 0,-8 1-5 16,-11 3-7-16,-8 2 0 0,-8 8-2 16,-6-1 0-16,-5 3-1 0,3 2 0 15,8-3-1-15,12-1 0 0,24-5 0 16,24-1 0-16,22-3-6 0,16-4-28 16,30-2 5-16,17-1-13 15,23-3-77-15,19-2-142 0,8-4-211 16</inkml:trace>
  <inkml:trace contextRef="#ctx0" brushRef="#br0" timeOffset="344472.9865">9966 14151 257 0,'0'0'0'0,"0"0"244"0,0 0-169 15,0 0-10-15,0 0-29 0,0 0-22 16,0 0 7-16,0 0 14 0,-61-10-15 16,65 10-25-16,9 2 10 15,6 2 111-15,12 2-47 0,11 1-21 16,14 1 3-16,12 0 18 0,14 0-10 15,10-3-25-15,7-1-7 0,3-4 15 16,0 0-21-16,-9-2-16 16,-14-2 0-16,-14 0-4 0,-14 3-2 0,-18 1-135 15,-13 0-52-15,-17 5-237 16</inkml:trace>
  <inkml:trace contextRef="#ctx0" brushRef="#br0" timeOffset="1.26783E6">10014 3824 554 0,'0'0'0'16,"0"0"149"-16,0 0-91 0,0 0-43 16,0 0-14-16,0 0 2 0,0 0 0 15,0 0 19-15,0 0 3 16,-71 43-3-16,67-32 6 0,2-1-9 15,1 2-8-15,1-3-4 0,0 2 0 16,1-5 1-16,1 0 8 0,1-2 4 16,3-4 12-16,-1 0 19 0,6-6-9 15,1-4-11-15,0-3-8 16,4-3-5-16,-3-2 1 0,-1-2 0 16,-1 2 6-16,-8 0-2 15,1 6 4-15,-4 3-11 0,-1 5-5 0,-6 3 3 16,-5 1-7-16,-7 4-7 0,-1 8 0 15,2 2-19-15,0 2-21 0,7-1-82 16,5-2-71-16,0-3-176 16</inkml:trace>
  <inkml:trace contextRef="#ctx0" brushRef="#br0" timeOffset="1.27672E6">17390 5057 209 0,'0'0'0'0,"0"0"70"16,0 0-8-16,0 0 4 16,0 0-12-16,0 0-16 0,0 0-2 15,0 0 19-15,-26-10 3 0,22 9 0 16,2 0-1-16,0-2-7 0,-1 3 0 16,1-3 4-16,0 0-7 15,1 2-4-15,0-2 7 0,1 3-15 16,-1-1-2-16,1 0 5 0,0 1-9 15,-2 0-8-15,2 0-1 0,0-1 0 16,0 0 0-16,3 0 4 0,1-2-8 16,3 2-1-16,1-5 0 0,2 3-1 15,4-1 3-15,1 0-1 16,1 1-4-16,1 0-2 0,0 1 1 16,0 1-1-16,0 1 2 0,-2 0 6 15,1 0-1-15,-3 0-3 0,0 0-4 16,0 3 0-16,-1 0-5 0,-1 0-4 15,2 2 1-15,-3 1-1 0,2 0 0 16,-1-3 0-16,-2 1 0 16,-2 1-2-16,0 1 2 0,-2-2 2 15,-2 2-3-15,3 2 0 0,-2-4 0 16,-2 3 1-16,2 0-1 0,-3-2 5 16,2 1-2-16,-1-1-1 0,-1 0-1 15,0 0 0-15,-1 2-1 16,0-3 0-16,0-1 2 0,0 3-2 15,0-1 3-15,0-2-2 0,-3 2 2 16,-2 0 1-16,0 1-1 0,0-4-1 16,-1 2 1-16,1 2-1 0,-1-4 5 15,0 3-3-15,0-4 2 16,-2 3-3-16,1-2-1 0,-1 1 0 16,-1-2 0-16,-2-1-1 0,0 0 2 15,-2 0-2-15,0 0 0 0,-2 0 0 16,1 0 0-16,0-1-1 0,1 1 0 15,2 0 0-15,0 0 0 0,1 0 1 16,3 0-1-16,3 0 7 16,0 0 0-16,0 0-2 0,0 0 3 15,2 0 1-15,1 0-3 0,0 1 0 16,0-1 0-16,0 0 1 0,1 0-1 16,0 1-1-16,0 0 0 15,0-1 1-15,-1 0-2 0,1 0-1 16,0 0 0-16,0 0-1 0,0 0 2 15,0 0-2-15,0 0-3 0,0 0-1 16,4 0 2-16,-1 2 0 16,5-1 6-16,1 1-2 0,0-1-1 0,3 0 1 15,-1 1-1-15,-1 0-1 16,2-1 0-16,-3 1 0 0,1 3 0 16,0-2 0-16,-1-1 0 0,-1 1 0 15,-2 0 0-15,2-1-2 0,-2 3 0 16,0-1 2-16,1-1-1 0,-2 0-1 15,3 3 0-15,-3-3 1 16,1-2-1-16,-1 5 0 0,0 0 1 16,0-1-1-16,-1 2 0 0,-2 0 2 15,0-1-1-15,-2 1 1 0,1 1-1 16,1-1 0-16,-1 3 0 0,0-4 0 16,0 3-1-16,-1-3 0 15,3 2 0-15,-2-1 0 0,-1 0 1 16,1 2 0-16,-1-5-2 0,0 2 2 15,0 0 0-15,0-1-2 0,0-1 2 16,0 0 1-16,-2 2 0 0,-2-1 1 16,2-3-2-16,-3 0 1 0,2 1 0 15,-2 0-1-15,1 1-2 16,-3 2 2-16,0-1 0 0,-2 2-1 16,-1-1 0-16,-1 2 1 0,-2 2-1 15,0-3 2-15,-1-1 0 0,-2 0-3 16,2 1 2-16,0-2 0 0,1 3 1 15,1-2 2-15,2-4 0 16,0-1-3-16,-1-1 5 0,2 0-3 16,-2-1 0-16,-1-4 6 0,1-1-3 15,-1 1 0-15,-3-1-2 0,3 1 1 16,-1-1-3-16,1 2 4 0,2-2-3 16,-1 2 2-16,0 0 1 0,1 1-2 15,2 2-4-15,3 1 0 16,1-4 6-16,2 4-7 0,1-2 2 15,1-2 4-15,0 3-7 0,0-2-2 16,0-3-14-16,0 2-15 16,3-1-14-16,0 2-42 0,2 3-78 15,4-2-47-15,-2 2-141 0</inkml:trace>
  <inkml:trace contextRef="#ctx0" brushRef="#br0" timeOffset="1.2888E6">14239 7661 340 0,'0'0'0'16,"0"0"62"-16,0 0 14 0,0 0-12 16,0 0 11-16,0 0-4 0,0 0 5 15,0 0 2-15,-40-5-20 0,40-1-22 16,0 2-9-16,0-1-2 0,3 2-2 15,4 0-8-15,3-1-2 0,1 0 9 16,5-4 1-16,3 5 2 16,4-6 5-16,4 1 1 0,2 0-2 15,-2-4-1-15,3 5-6 0,0 2-5 16,-5 1-4-16,-1 4-1 0,-2 0-4 16,-2 0-6-16,-4 7 3 0,0 1-3 15,-1 0 0-15,-3 3 3 16,1-4-3-16,-1 5-1 0,1-7 3 15,2 2 1-15,-3-1-1 0,-1 0 3 16,0 3-2-16,-2-6-3 0,-1 2 3 16,0 1-4-16,-4 1-1 0,2 2 0 15,-4 0 4-15,0 0-5 16,-2 0 2-16,0 2 3 0,0-1-4 16,0 2 0-16,-2-1 6 0,-1-4-6 15,-4 4 0-15,0-5 5 0,-1 2-3 16,-1 1 2-16,-1-1-1 0,0-3-3 15,0-2 0-15,1 1 4 0,1 1-5 16,0-1 2-16,-3 0 1 16,0 0-3-16,-2 1 2 0,-1 3 0 15,-3-2-1-15,1 3 0 0,-3-1 1 16,0 3-1-16,2-2 0 0,5 0 2 16,1-3-3-16,6-5 2 15,2-1 2-15,3 0 1 0,-2 0 10 16,-1-1 22-16,-3-1-15 0,-3-4-17 15,2 0 0-15,-2 1 1 0,1 2 4 16,3 0-1-16,-3 3 1 0,4-3 3 16,-1 1 0-16,3 2 3 0,2-1 5 15,0 1-2-15,0 0-6 16,0-3-2-16,0 3-5 0,0 0-5 16,1 0 0-16,-1 0 6 0,0 0-6 15,5-1-3-15,0-2 2 0,6 3 2 16,1-1 21-16,0 1-22 0,0 0 0 15,1 0 0-15,4 1 2 0,0-1-3 16,6 0 2-16,0 0 2 16,2 0-4-16,-3 0 2 0,0 0 2 15,-5 3-2-15,0-1 2 0,-3 6-3 16,-5-3 0-16,-1 0 0 0,-1 4 0 16,2-2 0-16,-1 3 0 0,-3-4 3 15,1 0-4-15,2 0 2 16,-2 0 0-16,0-1-2 0,2 5 2 15,2-3 0-15,-4 1-1 0,1 0 0 16,-4 0 0-16,-1-2 0 0,0 1-1 16,-1 1 3-16,-1 0-1 0,2 2 1 15,-1-1-1-15,0 1-2 16,4 1 2-16,-3-3 0 0,-1 1-1 16,1 0 0-16,-2-3 1 0,0 4-1 15,1-2 0-15,-1 0 1 0,0 3-1 16,0-1 0-16,-1 2 1 0,-1-2-2 15,-1 3 2-15,-2-1 0 0,3-1-2 16,1 0 2-16,-3-4 0 16,2 2-1-16,0-4 0 0,0-4 1 15,0 4-1-15,-1-5 3 0,0 4 0 16,-2-2-1-16,-4-1 2 0,0 1-3 16,-5 0-2-16,2 1 2 15,-3-1-1-15,-3-1 0 0,-2 1 0 16,1-1 2-16,-2 1-2 0,0-2 0 15,1 0 3-15,-2-3-4 0,4-5 2 16,0 1 2-16,-2-2-3 0,6 1 0 16,-3-2 2-16,3 4-2 0,1-4 0 15,0 3 2-15,-3 1-2 16,3 0 0-16,0 1 1 0,0 3-2 16,2-1 2-16,0 1 2 0,2-1-3 15,1 2 2-15,2 0-1 0,4 1-1 16,-3-2 0-16,3 2 3 0,1 0-2 15,1-1 1-15,0 1-2 0,0 0 0 16,0-2-1-16,0 2 0 16,0 0-2-16,2 0 3 0,3 0 0 15,-1 0 0-15,1 3 0 0,0-1 0 16,1 0 0-16,4 3 0 0,-1-2 0 16,3 1 0-16,2 1 0 0,0-1 0 15,2 0 0-15,2-1 0 16,-2 0 2-16,2-3-2 0,-1 3 0 15,1-3 0-15,1 1 0 0,1-1 0 16,-1 0 3-16,2 0-2 0,1 0 1 16,-5 0-1-16,3 0-2 0,-1 0 2 15,-5 2-1-15,-1-2 0 16,-2 1 0-16,-1 1 1 0,-4-2-2 16,-2 0 2-16,-1 0 1 0,-3 1-3 15,0-1-8-15,0 0-23 16,0 1-35-16,0 0-1 0,-3 2-25 0,2-1-61 15,1 0-5-15,0-2-49 16,-1 0-209-16</inkml:trace>
  <inkml:trace contextRef="#ctx0" brushRef="#br0" timeOffset="1.32125E6">28099 11593 832 0,'0'0'0'0,"0"0"42"0,0 0 38 16,0 0-16-16,0 0-17 0,0 0-22 15,0 0-13-15,0 0-14 0,-6-44 4 16,6 76 8-16,0 12 9 16,0 6 8-16,0 9 3 0,0 3 1 15,0 3-18-15,0-2-4 0,-4-4-6 16,0-6 0-16,1-6-2 0,0-5-2 15,2-11-5-15,0-9 1 16,0-7 1-16,-2-11 6 0,0-4 2 16,0-16 1-16,-1-12-1 0,1-10-1 15,2-9 4-15,-1-12 3 0,2-3-7 16,6-9-2-16,9-5-1 0,9-2 0 16,6 3 0-16,10 4 1 0,5 7 2 15,2 9 7-15,-1 7 22 16,-2 15 11-16,-11 10-14 0,-9 15-6 15,-8 8-7-15,-8 11-13 0,-8 12 9 16,-6 6 9-16,-14 10 2 0,-7 3-11 16,-10 2-9-16,-3 1-1 15,-2-2-2-15,0-2 0 0,4-9-56 16,7-6-10-16,8-7-20 0,10-5-70 16,6-5-45-16,6-3-156 0</inkml:trace>
  <inkml:trace contextRef="#ctx0" brushRef="#br0" timeOffset="1.32158E6">28652 11411 952 0,'0'0'0'0,"0"0"120"0,0 0-46 15,0 0-33-15,0 0-24 0,0 0-21 16,0 0 6-16,0 0-3 0,-68 57 2 15,47-36 7-15,5-2-8 0,4-1 0 16,2-3 0-16,7-5 0 0,3-2 0 16,1-5-4-16,11 0 6 0,5-3 5 15,7 0-3-15,5-3 1 16,3-1-2-16,0 4-2 0,-5 0 0 16,-1 0-1-16,-7 4 0 0,0-2 0 15,-6-1-2-15,-2-1 2 0,0-5 0 16,-1-5 0-16,3-3 0 0,-1-2-63 15,4-4-31-15,1 0-46 0,1 1-197 16,-2-1-99-16</inkml:trace>
  <inkml:trace contextRef="#ctx0" brushRef="#br0" timeOffset="1.32184E6">29074 11360 730 0,'0'0'0'0,"0"0"146"15,0 0-35-15,0 0-39 0,0 0-37 16,0 0-14-16,0 0 13 0,0 0-5 16,0 0-16-16,-81-16-6 0,60 37-4 15,2 7-1-15,3 3-2 16,4 3 0-16,6 1 5 0,6 0 8 16,4-7-4-16,11-6-3 0,6-6-2 15,6-9 2-15,2-7-2 0,1 0-3 16,3-12-2-16,1-9-9 0,3-7-5 15,5-6-16-15,-2-4-33 0,1-5-38 16,0-1-28-16,-9 0-38 16,-3 0-111-16,-9-6 7 0</inkml:trace>
  <inkml:trace contextRef="#ctx0" brushRef="#br0" timeOffset="1.32222E6">29390 10805 689 0,'0'0'0'0,"0"0"255"0,0 0-144 16,0 0-49-16,0 0-34 0,0 0-10 15,0 0-7-15,0 0-4 0,-8 264 4 16,8-183-2-16,0 1-8 0,0-6 2 16,0-6-6-16,-3-11-10 0,0-7 15 15,-2-13-2-15,0-7 0 16,-2-8 0-16,0-10 3 0,5-4-2 16,2-8 0-16,-2-3 2 0,2-12-4 15,0-8-16-15,0-7 3 0,4-4 4 16,10-2 9-16,4 2 1 0,5 1 0 15,2 6 18-15,4 7 12 0,-3 0 0 16,7 6-2-16,-6 1-5 16,2 1 0-16,-2 5-4 0,-5 2-3 15,-2 3-7-15,-8 8-3 0,-2 5-4 16,-6 4 4-16,1 5-1 16,-5 3-2-16,0 2-2 0,0 2 4 0,0-4-5 15,0-4 0-15,1 0-23 16,3-4 9-16,2-2-1 0,-2-3 5 15,3-4 6-15,-2 1-4 0,4-1-24 16,-4-3-37-16,-1 0-20 0,-2-1 13 16,1-2 1-16,0-1-92 0,2-1-99 15,2 0-232-15</inkml:trace>
  <inkml:trace contextRef="#ctx0" brushRef="#br0" timeOffset="1.32259E6">30091 11337 518 0,'0'0'0'15,"0"0"100"-15,0 0-25 0,0 0-42 16,0 0-16-16,0 0-2 0,0 0 4 16,0 0 11-16,-1-25 0 0,-2 25-13 15,-1 0 4-15,-1 0 7 16,2 0-13-16,-2 0-10 0,1 0-3 16,1 0 0-16,1 0 3 0,1 0 0 15,0 0-1-15,1 0 0 0,0 0 5 16,0 0 2-16,0 0 2 15,0 0-3-15,0 0 5 0,0 0 2 16,0-6-14-16,-2 5-3 0,0 1 0 16,-1 0-137-16,-4 4-82 0,-4-1-102 15</inkml:trace>
  <inkml:trace contextRef="#ctx0" brushRef="#br0" timeOffset="1.32291E6">29568 11331 644 0,'0'0'0'0,"0"0"105"15,0 0-46-15,0 0-37 0,0 0-16 16,0 0-1-16,0 0 22 16,0 0 24-16,0 0 25 0,34-80 22 15,-3 55 1-15,7-5-42 0,8-4-18 16,7-2-13-16,2 0-15 16,2 2-7-16,-3 2-5 0,-6 4-12 15,-7 4-38-15,-6 6-66 0,-8 7-55 16,-5 7-71-16,-3 2-238 0</inkml:trace>
  <inkml:trace contextRef="#ctx0" brushRef="#br0" timeOffset="1.32323E6">30208 11164 662 0,'0'0'0'0,"0"0"105"0,0 0 49 16,0 0-67-16,0 0-28 16,0 0-19-16,0 0-16 0,0 0-1 15,-56-21-4-15,34 33-4 0,-6 2 9 16,0 7 4-16,-5 1-11 0,0 3-8 16,2 2-7-16,5 2-1 15,8-1 1-15,10-3-3 0,8 0 2 16,6-1 0-16,11-1-1 0,7 2 0 15,4-3 13-15,5-3 2 0,4-2-5 16,-1-4-9-16,-1-2 0 0,-4-3-2 16,-4-2-91-16,-3-6-39 0,-3 0 5 15,-1-6-22-15,-6-5-49 16,-2-2 24-16,-1-3-47 0</inkml:trace>
  <inkml:trace contextRef="#ctx0" brushRef="#br0" timeOffset="1.32338E6">30223 11297 800 0,'0'0'0'16,"0"0"258"-16,0 0-161 0,0 0-60 16,0 0-31-16,0 0-2 0,0 0-3 15,0 0 0-15,-148 231 0 0,148-210-2 16,5-2-177-16,10-8-8 0,4-6-102 16,6-5-82-16</inkml:trace>
  <inkml:trace contextRef="#ctx0" brushRef="#br0" timeOffset="1.32359E6">30652 10568 968 0,'0'0'0'16,"0"0"28"-16,0 0-13 0,0 0 81 15,0 0-83-15,0 0-7 0,0 0 15 16,0 0-2-16,0 0-11 0,19 608-5 15,-9-536-3-15,-3-12 0 16,3-14-145-16,0-14 38 0,-2-15 9 16,-2-6 31-16,-1-11-2 0,-3-5-73 15,-2-8-162-15</inkml:trace>
  <inkml:trace contextRef="#ctx0" brushRef="#br0" timeOffset="1.32393E6">30559 11055 882 0,'0'0'0'0,"0"0"-6"0,0 0 12 16,0 0-7-16,0 0-7 0,0 0-95 16,0 0-55-16,0 0-75 0,370 107 29 15,-317-107 148-15,2-3 97 16,-4-6 9-16,-2 1 14 0,-3-5 104 16,-9 1 2-16,-4 1-57 0,-8-2-26 15,-9 2-8-15,-12 3-6 0,-4 0 64 16,-9 0-25-16,-6 1-44 0,-9 2-17 15,-5 2-17-15,-1 2-6 0,-2 1-3 16,2 2-11-16,6 5-10 16,8 4-5-16,6-1 2 0,10 3-2 15,4 2-12-15,18 3 12 0,6 3 2 16,2-2 8-16,-2 4 0 0,-11 3-6 16,-6 1 0-16,-11 3 17 0,-2-2 7 15,-11-2-19-15,-8-1-7 16,-3-1-2-16,-4-2-116 0,-1 0-14 15,-2 0-164-15,-3-5-513 0</inkml:trace>
  <inkml:trace contextRef="#ctx0" brushRef="#br0" timeOffset="1.33132E6">8104 7380 919 0,'0'0'0'0,"0"0"14"0,0 0-12 15,0 0-1-15,0 0-2 0,0 0-227 16,0 0-180-16</inkml:trace>
  <inkml:trace contextRef="#ctx0" brushRef="#br0" timeOffset="1.35963E6">23092 16350 301 0,'-1'2'0'0,"0"4"8"15,1 1 13-15,-1-1 24 16,-1 4-13-16,2-1-10 0,0 2 3 16,0-1-2-16,0 0-1 0,0 2 9 15,0 1 2-15,0 2 2 0,0 4-3 16,2-1-18-16,1 7-4 0,0-3 2 15,0 0-3-15,0 2-3 0,1 1 0 16,-2 1 0-16,1 2 2 16,-1 1 1-16,2-1-5 0,-3 4-4 15,0 2 0-15,-1-3 3 0,-2-1-3 16,-4-5 0-16,1-3 0 0,0-5 0 16,1 1 0-16,1-5-1 0,0-2 1 15,0 2 0-15,0-1 1 16,-1 1-1-16,0-2 0 0,1 3 0 15,1-3 0-15,0 0-1 0,2 0 1 16,0-5 0-16,0 4-2 0,0-5 2 16,0-2 0-16,-2 3-4 0,1-4 4 15,-5 2 0-15,2 1 0 16,-4-4-13-16,4 0 8 0,-1 2 3 16,2-3-1-16,0 0-2 0,1 0 1 15,2 0 4-15,0 0 0 0,0 0 0 16,0-4-2-16,0 3 0 15,0-3-1-15,1-1 3 0,0 1 0 16,1-4 0-16,-1-1 1 0,1 0-2 16,2 1 2-16,0 0 2 0,0-3-1 15,5 0-1-15,-3-1 3 0,-1-3-1 16,0 3 2-16,1 0 2 0,1-2 5 16,-1 1-2-16,3 0 2 15,-1-2 3-15,3-1 11 0,0-2-10 16,2 0 4-16,2-1 8 0,-4 5-3 15,1 1 6-15,-4 8-12 0,-4 2-16 16,0 3-4-16,-2 0 0 0,0 4 2 16,-1 0 1-16,2 3-1 0,0 0 0 15,-2-2-1-15,2 5 0 16,0 0 1-16,2 3-1 0,-3 3 0 16,1-1 9-16,2 4 0 0,-2 0 2 15,3 0-3-15,-2-1-1 0,1 1 4 16,1-1 3-16,-2 0-4 0,4 3-6 15,-3-5-3-15,1-2 0 0,0 0-1 16,1-4 0-16,0-2 1 16,-1-2-1-16,1-1 1 0,-1 1-1 15,-1-4 1-15,-2 0-1 0,2 2-16 16,-4 1-22-16,0-2-15 16,-1 0-16-16,0-2-55 0,0-1-35 0,0-1-72 15</inkml:trace>
  <inkml:trace contextRef="#ctx0" brushRef="#br0" timeOffset="1.36035E6">23589 16952 308 0,'0'0'0'0,"0"0"56"16,0 0-17-16,0 0-1 0,0 0-20 15,0 0-6-15,0 0 8 16,0 0 12-16,61-48 10 0,-53 42 12 16,3 0-16-16,-3-2-3 0,-1-3 8 15,-1 0-2-15,2-3-5 0,-1-1-5 16,3-2-9-16,1-1-3 0,0 4 0 15,-3-2-8-15,-3 6-3 0,0 0 7 16,-4 2 4-16,-1-1-4 16,0 4-1-16,0 0 0 0,-3-1 0 15,-3-3 0-15,-2 4-4 0,1 0-4 16,-4-1-5-16,0 3 2 0,-1 0-2 16,1 3-2-16,-5 0 2 0,0 3-1 15,0 2-1-15,-2 3 1 16,1 1 0-16,1 0 0 0,-2 2 0 15,1 3 1-15,0 1-2 0,0 3 2 16,4-4-1-16,4 0 0 0,4-2 0 16,2 1 1-16,3-1-3 15,1 2 2-15,7-2 0 0,2 1 0 16,1-3 0-16,3-2 2 0,-1 2 0 16,0 0 11-16,4-3 6 0,-2 1 9 15,2-4-3-15,-2 0-13 0,1-1-8 16,-2 1-1-16,-3-1-3 15,-3 0 0-15,0-2-2 0,1 0 2 16,2-1-60-16,3 0-2 0,0 0-9 16,2 0-48-16,-1 0-39 0,4 0-14 15,-7-1-84-15</inkml:trace>
  <inkml:trace contextRef="#ctx0" brushRef="#br0" timeOffset="1.36409E6">23867 16727 439 0,'0'0'0'16,"0"0"53"-16,0 0 11 0,0 0 27 15,0 0-1-15,0 0-5 0,0 0 9 16,0 0-11-16,0 0-14 0,31-84-8 15,-34 81-18-15,-2 3-17 0,-4-1-10 16,0 1-4-16,-4 0-2 16,-1 0-6-16,-1 0 2 0,-1 0 2 15,5 0 6-15,-2 0-7 0,3 1-4 16,-1 1-2-16,-1 4 1 0,-1-2 0 16,-5 2-2-16,0 6 0 15,-3-1 3-15,0 4-3 0,3 1 8 16,2 1 1-16,3 3-4 0,3 4 0 15,3 1 0-15,4 0 2 0,3 0 2 16,1-5 9-16,7-1 18 0,4 0 6 16,4-5-6-16,4 0-1 0,6-4-1 15,1-4-12-15,2-1-8 16,0-2 9-16,0-2 4 0,-1 2-2 16,-4 0-10-16,2-1-7 0,-5 4-5 15,-3-3 2-15,-3 0-4 0,0 2-2 16,-3-2-11-16,-2 0-12 15,0-1-12-15,-3 2-11 0,-2-2-10 16,-1-2-25-16,-2 0-26 0,-2 0-68 16,0-8-97-16,-2-3-114 0</inkml:trace>
  <inkml:trace contextRef="#ctx0" brushRef="#br0" timeOffset="1.36428E6">23947 16637 763 0,'0'0'0'16,"0"0"197"-16,0 0-61 0,0 0-61 15,0 0-42-15,0 0-16 16,0 0 0-16,0 0-4 0,-175 196-6 16,148-152-1-16,4-9-5 0,11-2-1 15,3-6 0-15,6-9-79 0,3-3-57 16,7-3-49-16,2-5-108 0</inkml:trace>
  <inkml:trace contextRef="#ctx0" brushRef="#br0" timeOffset="1.36472E6">24346 16651 442 0,'0'0'0'0,"0"0"115"0,0 0 0 16,0 0-53-16,0 0 4 16,0 0 19-16,0 0 5 0,0 0-21 15,0 0-4-15,-8-14-7 0,13 39 27 16,2 9-27-16,2 11-17 0,3 3 1 16,1 1 8-16,3-1-16 0,-1-4-13 15,1-6-10-15,-1-5-8 16,-1-7 1-16,-1-3-3 0,-3-5 0 15,-1-6 0-15,1 0-2 0,-3-6-46 16,-1 0-22-16,2-4-22 0,0-2-28 16,-1-2-63-16,-2-10-174 0,-1-5-173 15</inkml:trace>
  <inkml:trace contextRef="#ctx0" brushRef="#br0" timeOffset="1.36489E6">24637 16800 987 0,'0'0'0'16,"0"0"289"-16,0 0-185 0,0 0-52 16,0 0-22-16,0 0-6 0,0 0-16 15,0 0-6-15,0 0-4 0,-458 288-68 16,412-261-6-16,9-2-21 0,12-3-79 16,5-9-146-16,9-2-182 15</inkml:trace>
  <inkml:trace contextRef="#ctx0" brushRef="#br0" timeOffset="1.36854E6">6133 7958 717 0,'0'0'0'16,"0"0"196"-16,0 0-130 15,0 0-38-15,0 0-15 0,0 0 25 16,0 0-3-16,0 0 6 0,0 0 3 15,74 153 4-15,-57-111 1 0,4 2-12 16,-2-1-12-16,-2-1 0 0,4-5-5 16,-4-3-7-16,-1-3 2 0,-2-2-6 15,-2-1-5-15,1-5-4 16,-2-2 0-16,-1-2 5 0,-2-4-6 16,0-2 0-16,-2-2-18 0,1-7-23 15,-4-1-17-15,1-3-31 0,-1-1-44 16,-1-13-13-16,-2-6-130 0,0-5-334 15</inkml:trace>
  <inkml:trace contextRef="#ctx0" brushRef="#br0" timeOffset="1.36874E6">6437 8124 1006 0,'0'0'0'16,"0"0"138"-16,0 0-30 0,0 0-33 15,0 0-32-15,0 0-11 0,0 0-10 16,0 0-8-16,-206 189-6 0,175-158-4 16,7-1-4-16,1-3 0 0,3-3-19 15,6-4-29-15,0-2-41 16,7-3-31-16,4-5-52 0,3-2-106 16,2-8-78-16</inkml:trace>
  <inkml:trace contextRef="#ctx0" brushRef="#br0" timeOffset="1.36896E6">6669 8179 851 0,'0'0'0'16,"0"0"71"-16,0 0 40 0,0 0-23 15,0 0-14-15,0 0-41 16,0 0-17-16,0 0-9 0,0 0 2 15,162 302 0-15,-143-283-5 0,0-6-2 16,2-8-4-16,-2-5-50 0,1-2-29 16,-1-10-85-16,-1-6-205 0</inkml:trace>
  <inkml:trace contextRef="#ctx0" brushRef="#br0" timeOffset="1.36913E6">6957 8192 1019 0,'0'0'0'0,"0"0"135"16,0 0-57-16,0 0-8 16,0 0-10-16,0 0-22 0,0 0-23 15,0 0-10-15,-203 226-2 0,179-194-2 16,2-2-2-16,4-1-83 0,4-6-22 16,7-4-77-16,1-4-60 0,6-7-187 15</inkml:trace>
  <inkml:trace contextRef="#ctx0" brushRef="#br0" timeOffset="1.36964E6">7295 8176 749 0,'0'0'0'16,"0"0"83"-16,0 0-4 0,0 0-19 16,0 0-14-16,0 0-11 0,0 0-11 15,0 0-10-15,-129 203 3 0,126-167 2 16,3-1 0-16,0-5-8 0,7-4-5 16,1-6 2-16,2-3-4 0,2-9 3 15,0-2 5-15,2-6 5 16,-1-6 1-16,0-7 13 0,3-7-10 15,-2-5-11-15,2-7-5 0,1-3 0 16,-2-4-3-16,2-6 1 0,-5-5 3 16,-2-5-5-16,-1-7 0 0,-1-8-1 15,-2-6 0-15,-2-2-23 16,-3-5 2-16,-1 5 0 0,0 2 7 16,0 9 12-16,0 12 1 0,-1 12 0 15,-1 15 2-15,-1 11 31 0,-1 10 3 16,1 7-7-16,-1 14-18 0,1 18-11 15,0 20 2-15,2 22-1 0,1 14 0 16,1 13 2-16,5 2-1 16,0-5 0-16,3-4 4 0,1-11 0 15,4-13-1-15,3-14-2 0,5-9-1 16,-3-6 0-16,-1-4 0 0,3-5-2 16,-2-2-62-16,2-4-41 0,1-5-106 15,-3-7-301-15</inkml:trace>
  <inkml:trace contextRef="#ctx0" brushRef="#br0" timeOffset="1.37428E6">15148 11093 555 0,'0'0'0'0,"0"0"163"15,0 0-73-15,0 0-48 16,0 0 20-16,0 0 0 0,0 0-9 15,0 0-7-15,156 27-1 0,-93-27-10 16,6 0 9-16,4 0-7 0,5 0-21 16,2 0-1-16,1 0 4 15,4 0 0-15,-3 0-5 0,-3-3-2 16,0-2-2-16,-7 2-6 0,-3-2-2 16,-3 5 1-16,-11 0-2 0,-10 0-1 15,-10 6 0-15,-11 3 0 0,-6 1-6 16,-9 1 3-16,-8-2-2 0,-1-2 2 15,-12-1 3-15,-6 0 0 0,-6-6 9 16,-9 3-6-16,-8-3 2 0,-7 0 0 16,-9-2 0-16,-6 0-2 15,-8-3-4-15,-1 0 2 0,-6 1 2 16,-2-3-3-16,0 1-3 0,-1-1 0 16,4 3 0-16,1 3 6 0,7 1-3 15,8 0 0-15,11 3 0 16,15-2 3-16,20-1 1 0,14 4-4 15,8-1 0-15,22 1-6 0,14 0 7 16,15-2-2-16,15 2 2 0,17 2 3 16,12 2 1-16,6-3 3 15,4 3 2-15,-6-1-3 0,-3-1 1 16,-10 1 0-16,-6-1 0 0,-5 0-4 16,-6 0-3-16,-8-3 1 0,-13-1 0 15,-10 1-1-15,-13-1 1 0,-16-1-2 16,-10 1 0-16,-11-1 2 0,-17-1-2 15,-13 0 0-15,-19 0 0 0,-16-4-30 16,-14 1 16-16,-14-3 12 16,-9 2 1-16,-8 1 2 0,-7-2-1 15,-1 4 0-15,9 1 6 0,11 0-3 16,17 4-3-16,21 1 0 0,18-1 3 16,21-1-4-16,22 1 2 0,12 1-2 15,30-4-4-15,21 2 7 16,22-3 5-16,20 0-5 0,16 0 2 15,7-3 0-15,5 0 0 0,-3 0-3 16,-9 2 2-16,-6 1 2 0,-12 0-2 16,-20 0 2-16,-28 0 3 0,-25 0 13 15,-26 0 10-15,-22 0 10 16,-24 0-20-16,-19 3-17 0,-17 1-2 16,-14-1 2-16,-8 1-3 0,-8-1-2 15,0-2-96-15,2-1-7 0,7 0-80 16,8 0-39-16,8 0-88 0</inkml:trace>
  <inkml:trace contextRef="#ctx0" brushRef="#br0" timeOffset="1.37753E6">23908 9911 455 0,'0'0'0'0,"0"0"156"0,0 0-84 15,0 0 8-15,0 0-9 0,0 0-32 16,0 0-5-16,0 0 18 0,0 0 9 16,46-24-3-16,-26 25-1 0,3 10-25 15,0-1-18-15,5 6-1 16,-1 2 5-16,4 2 3 0,5 4-9 15,5-2-2-15,4-2 3 0,3-2 1 16,4 0-2-16,3-3-7 0,5 2 1 16,0-4-4-16,4 3 7 0,0 0 16 15,0-1-6-15,-3 2-12 16,-3-3-5-16,-5-2-1 0,1-2-1 16,-5 4 0-16,-2-4 2 0,1 0-3 15,0 0 2-15,0-5 1 0,4-2-1 16,0 0 1-16,2-3-3 0,1 0 2 15,-1 0 1-15,-6-2-2 0,-1-2 0 16,-3 2 16-16,-2-2 0 16,-5 0-1-16,-2-1-9 0,-2 2-5 15,2-1 0-15,0-1 0 0,5-1 0 16,-1 4-1-16,4-4 0 0,4 6 0 16,-1-6 1-16,7 3-1 0,0 1 0 15,-2-1 0-15,4 0 0 16,-4 1 1-16,-3-3-1 0,1 2 0 15,-1 0 0-15,6-1 0 0,1-1 0 16,2 0 0-16,2 1 1 0,4 1 0 16,3 1-1-16,2 1 0 0,0 1 1 15,4 0-1-15,-2 0 0 16,-2 0 0-16,2 0 0 0,-6 0 0 16,-4 0 0-16,-2 1 0 0,-5-1 0 15,2 3 1-15,-6-1-2 0,-3-1 1 16,-4 2 0-16,-1-3 2 0,-4 0-3 15,2 1 1-15,2-1 1 16,0 0-1-16,0-3 0 0,0-1 0 16,1-3 0-16,1 1 1 0,2 2 7 15,-4-4 3-15,-3 2 3 0,-5-2 2 16,-5 0-1-16,-2 3-5 0,0-4 0 16,-2 2-2-16,2 0 1 15,2-3-6-15,3 3-3 0,7-1 0 16,-3-2 3-16,3 1-4 0,1-2 2 15,1-1 0-15,0-2-1 0,-1-2 0 16,3 2 2-16,-3 1-1 0,0-3 0 16,-1-1 4-16,-2-4 3 0,3 1-3 15,-3 0-3-15,2-2 0 16,2 1-2-16,3-3 0 0,-4-2 1 16,3 1-1-16,3 0 1 0,-2-2-1 15,4 0 0-15,0-1 0 0,4 0 1 16,-1 2-1-16,0-1 0 0,0-2 0 15,-4 1 1-15,2-2-1 16,-2 2 0-16,1-1 0 0,-3-4 0 16,0-2 0-16,-3 0 3 0,-3-1-3 15,6 0 0-15,-3 0 0 0,2 0 1 16,1-1-1-16,1 0-1 0,5 2 1 16,-1-2 0-16,-2 4 0 0,4-6 1 15,-3 1-1-15,-1-2-1 16,-2 1 3-16,1-1-4 0,0-3 4 15,0 1-1-15,2-2-1 0,3 2 0 16,1 1 0-16,-1 1 0 16,2 2-1-16,-3 3 1 0,-1 1 0 15,-3 2 0-15,-5 1-1 0,-3 1 2 16,-4 4-1-16,-9 0 0 0,-4 1-23 16,-5 2-6-16,-7 5-18 0,-4 3-36 15,-5 5-11-15,-3 6-81 0,-12 4-164 16,-9 1-148-16</inkml:trace>
  <inkml:trace contextRef="#ctx0" brushRef="#br0" timeOffset="1.37884E6">24136 10574 455 0,'0'0'0'0,"0"0"262"0,0 0-148 16,0 0-43-16,0 0-27 16,0 0-34-16,0 0-6 0,0 0-2 15,0 0-2-15,395 48 0 0,-358-41 10 16,2-2-7-16,4 3 6 0,6-4 14 16,4 1-3-16,1 1-3 0,4 0-2 15,0 0-8-15,0 0-5 16,-2-1 0-16,0-1 0 0,-1 0 6 15,-1 1 15-15,3-2-2 0,3 0-10 16,1 1-6-16,8 2-1 0,4-2-2 16,3 1 0-16,3 1-2 0,0-2 0 15,5 2 1-15,-4-3-1 16,6 4 2-16,2-1-2 0,-1-2 2 16,3 3 2-16,0-3 9 0,-4 1 4 15,-3-1-3-15,-3 0-6 0,3 1-5 16,-2-1 0-16,0-2-2 0,3-2 1 15,1 0-2-15,2 0 0 0,0-2 1 16,-4-3-1-16,-2-1 13 16,-4 0-8-16,-4 0-2 0,-4-1-2 15,-6 0 1-15,-3-2 1 0,-6 2 4 16,-1-1 5-16,-3 1-1 0,-1 0-5 16,2 0-1-16,4 1-3 0,1-3 0 15,5 0-1-15,8 0-1 16,2 1 0-16,1-3 1 0,5 4-1 15,-4-2 0-15,3 1 0 0,-2 1 1 16,-2 1-1-16,-1-1 0 0,-5-1 0 16,-3 1 0-16,-3-2 0 0,-5-1 0 15,-4 1 2-15,-3-4-2 16,-1 0 0-16,-3-1 3 0,-3-5-3 16,2 2 0-16,-6-1 8 0,2-1 10 15,-2-1-1-15,2 0-5 0,1 1-8 16,-6-1-1-16,1-3-1 0,-1 4-2 15,0-2 0-15,1 0 2 0,-1 1 0 16,3-1 3-16,-3 1 1 16,2 3-3-16,-2-4-3 0,0 0 0 15,0-3 2-15,-2-2 0 0,6 2-1 16,0-4-1-16,4 4 0 0,2-3 0 16,1-2 0-16,2-1 0 0,0 1 0 15,5-3 0-15,-4 3 1 16,-1-4 0-16,5-2-2 0,-7-1 2 15,0 1 0-15,0-1-2 0,0 0 2 16,2 1 4-16,3-1-5 0,0 0 0 16,-2-1 0-16,0-2 0 0,-2 0 0 15,-1-3 2-15,0-2-3 16,-3-2 2-16,-3-3-1 0,3-1 0 16,-5 5 0-16,2-7 0 0,-5 5 1 15,0 0 0-15,-5 0 0 0,1 2-1 16,-4 2 0-16,-2 0 0 0,2 3 1 15,-3 2-1-15,-1 5 0 0,-2 5-1 16,1 3-22-16,-2 5-21 16,-3 6-53-16,-2 5-36 0,-4 5-16 15,-5 4-134-15,-5 4-230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0T00:07:27.6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18629 7436 97 0,'0'0'0'0,"0"0"134"0,0 0-62 16,0 0-19-16,0 0 1 16,0 0-9-16,0 0-24 0,0 0-6 15,-35 6-5-15,34 5 1 0,1 0 2 16,0 2 6-16,0-2 3 0,0 1 2 16,0 1-5-16,0-2-7 0,0 1-2 15,0-1 8-15,0-1 16 16,0 0 8-16,0-2 4 0,1-1-13 15,-1 0 0-15,0-1-2 0,0-2-1 16,0-4-8-16,1 0-5 0,-1 0 3 16,1 0 28-16,-1-5 43 15,0-7-36-15,0-3-10 0,0-5-10 16,0-3-15-16,0-4-7 0,0-3-8 16,0-5 1-16,0-3 0 0,1-3-1 15,0-4 0-15,2-5-1 0,-2-1-1 16,2-3 2-16,2 3-2 0,-1 5 4 15,3 5 2-15,-1 6 2 16,1 6-2-16,-2 6 1 0,2 5 1 16,-3 6 6-16,3 0 2 0,0 4 0 15,3 1-11-15,7-1-2 0,4 2 1 16,5 3 7-16,4-3-4 16,3 2-6-16,1-1-4 0,-5 2 0 15,-3 2 3-15,-4 1-3 0,-5 0-33 16,-6 3-7-16,-5 1-4 0,-3-1 6 15,1 5-18-15,-4-1-30 0,-2 3-13 16,-7 4-20-16,-6 0-152 16,-4 1-191-16</inkml:trace>
  <inkml:trace contextRef="#ctx0" brushRef="#br0" timeOffset="192.6052">18754 7165 797 0,'0'0'0'0,"0"0"357"0,0 0-290 16,0 0-57-16,0 0-5 0,0 0-5 15,0 0 0-15,0 0-119 0,0 0 28 16,255 57-11-16,-236-54-27 0,-4-3 1 16,-1 0-62-16,-3 0-17 0,-2 0-63 15</inkml:trace>
  <inkml:trace contextRef="#ctx0" brushRef="#br0" timeOffset="349.2961">19078 7232 392 0,'0'0'0'0,"0"0"330"0,0 0-207 16,0 0-38-16,0 0-8 0,0 0-21 16,0 0-9-16,0 0 0 15,-45 224 11-15,45-211-7 0,0-4-22 16,4-5-18-16,2-4-7 0,4-2 0 16,-2-9 1-16,2-4-10 0,0-5-66 15,0-4-7-15,-1 2-37 0,-5-5-30 16,-2-1-12-16,-2 1-80 0,0-1-164 15</inkml:trace>
  <inkml:trace contextRef="#ctx0" brushRef="#br0" timeOffset="817.8187">19401 6663 920 0,'0'0'0'0,"0"0"319"16,0 0-251-16,0 0-48 0,0 0-20 16,0 0 0-16,0 0 5 0,0 0-4 15,0 0 7-15,-21 297-5 0,21-223-4 16,0-4 2-16,0 0 2 0,0-3-5 15,0-8 4-15,1-4-1 0,2-7-1 16,3-6-2-16,2-7 2 16,5-10-5-16,6-8 7 0,4-8-1 15,7-9-1-15,3-3 0 0,3-12 8 16,1-6-2-16,1-7 11 16,-2 0-4-16,-2-4 3 0,-8 2 5 15,-5 3 6-15,-8 4 5 0,-10 5-17 16,-3 6-9-16,-12 3 2 0,-4 6 11 15,-8 3-7-15,-5 2-10 16,-3 11 1-16,4 4-5 0,1 5-2 0,9 3 3 16,5 0-13-16,6 0-18 0,6-1 7 15,1-3-10-15,3 1-27 16,5-1 0-16,2-2-21 0,0 3-61 16,1-2-6-16,-1-2-113 0,-2 1-190 15</inkml:trace>
  <inkml:trace contextRef="#ctx0" brushRef="#br0" timeOffset="2017.6658">19203 8557 618 0,'0'0'0'0,"0"0"175"16,0 0-51-16,0 0-57 0,0 0-28 15,0 0-10-15,0 0-8 16,0 0-7-16,0 0 2 0,-102-22-3 15,82 36-4-15,-1 4-5 0,-1 3-2 16,3 4-2-16,-1 3 0 16,1 5 0-16,3 1 2 0,-3 5-2 0,5 1 0 15,2 2 1-15,3-2-1 16,7 0 0-16,2-4 3 0,5-7-3 16,5-9 0-16,7-4 5 0,-2-10-3 15,5-6 2-15,5-3-2 0,2-14 2 16,3-8 21-16,2-11 5 0,0-6-6 15,2-7-10-15,2-3-8 16,-2-5 4-16,-1-6 1 0,-3-2 1 16,-4 0 4-16,-4 1 3 0,-11 2-7 15,-9 4-10-15,-2 7 2 0,-6 7-3 16,-5 11-1-16,-1 10 0 16,0 10 1-16,0 4-1 0,-2 9-3 15,2 7-1-15,-6 11-3 0,2 10 7 16,-2 12 0-16,0 7 0 0,3 7-1 15,4 6 2-15,0 4-2 0,5 2 2 16,4 0 0-16,1-5-2 16,1-7 2-16,8-5 1 0,7-10-3 15,2-6 2-15,7-8 3 0,3-8-5 16,3-5 2-16,1-9 4 0,2-3-6 16,0-6 2-16,-1-6 9 0,-2-3-2 15,0-2 3-15,-6-2-1 0,-3 3 8 16,-5-2 10-16,-6 6-13 15,-3 5-8-15,-7 1 0 0,0 3 7 16,-3 1 11-16,-5 2-2 0,1 0-14 16,-3 0-8-16,0 6 2 0,-1 3-2 15,0-2-2-15,0 5 1 0,3 0-1 16,2 2-3-16,3 7 6 16,3 2-3-16,0 0-2 0,7 5 6 0,0-2-2 15,7 1 1-15,-1-4 3 16,1-3-3-16,4-4-4 0,0-2 4 15,1 0 1-15,3-5-4 0,0 1-33 16,0-6-28-16,1-2-38 16,0-2-65-16,-2 0-78 0,-4-6-213 15</inkml:trace>
  <inkml:trace contextRef="#ctx0" brushRef="#br0" timeOffset="2366.9272">20028 8808 585 0,'0'0'0'16,"0"0"66"-16,0 0 26 0,0 0 6 15,0 0 28-15,0 0-52 0,0 0-19 16,0 0-4-16,-44-73-16 0,28 73-7 16,-2 6-2-16,-1 2-2 0,2 3-8 15,-2 0-10-15,6 5-5 16,0 1 0-16,4 1-2 0,8 3 1 15,1-2-1-15,2-6 0 0,10 3 2 16,5-4 3-16,-2-2-2 0,7 1 4 16,-1-2 7-16,-3 1 19 15,0 1-2-15,-4 1-13 0,-1-2-3 16,-3 2 3-16,-3-1-5 0,-4-3 1 16,-2 3 10-16,-1-4 2 0,-2 2 4 15,-6-1-1-15,0 0-18 0,-7-2-10 16,0-1 0-16,0 1 0 0,-1-2-78 15,1-3-24-15,0 1-32 0,-2-2-128 16,1-5-132-16</inkml:trace>
  <inkml:trace contextRef="#ctx0" brushRef="#br0" timeOffset="3166.9409">20551 8753 595 0,'0'0'0'0,"0"0"177"16,0 0-54-16,0 0-38 15,0 0-15-15,0 0-17 0,0 0-33 16,0 0-10-16,0 0 3 0,-72 1 3 16,51 16 3-16,0 1-8 0,-3 3-5 15,2 1 5-15,2 4 10 0,7 0-6 16,7 2-2-16,2-4 1 0,4-4-10 16,8 0 0-16,4-3 4 0,6-3-4 15,2-3 0-15,5-4 11 16,2-6 12-16,0-1-8 0,0 0-4 15,-2-2-1-15,-1-4 0 0,-2-3-3 16,2 1-6-16,-1 4-4 0,1-3 4 16,-2 5-4-16,2-1-2 15,-3 3 2-15,-1 3 5 0,-4 8-4 16,-3 3 5-16,-6 5 1 0,-5 0 0 16,-2 2 3-16,-4 0-3 15,-6-2-5-15,0-5 3 0,-1 0-3 0,0-7-1 16,1 0-1-16,2-1-1 0,-3-5 0 15,-1 0-1-15,-1-1 1 16,4-3-24-16,2-6 18 0,6 0-2 16,1-4-1-16,7 0 8 0,5-2 1 15,4 2 0-15,5-2 0 0,2 1 10 16,2 0 7-16,4 2 0 0,-3 1-10 16,-1 2-9-16,1 1 4 15,-4 0 1-15,-1 0-3 0,-1-1 0 16,-1 2 2-16,-2-1-3 0,-1 0 2 15,0 3 0-15,-1 1-2 0,3-4 2 16,0 1-2-16,-2-1-2 16,2-2 4-16,-5-1-2 0,0-1-3 15,1-3 6-15,-1-1-2 0,1-1 0 16,-5-2 0-16,-4 2 2 0,-5 2-3 16,0 1 1-16,0 2 0 0,0 6 0 15,-2 3-1-15,-4 3 0 0,1 6-13 16,-5 6 16-16,0 4-2 0,1 4 0 15,-2 1 0-15,2 7 2 16,2 2-2-16,0 0 0 0,3-3 0 16,0-2 0-16,4-4-40 0,0-4-31 15,0-1-42-15,4-5-25 0,-2-5-57 16,1-3-172-16,-1-3-67 16</inkml:trace>
  <inkml:trace contextRef="#ctx0" brushRef="#br0" timeOffset="3307.9887">21231 8629 990 0,'0'0'0'0,"0"0"257"15,0 0-249-15,0 0-16 16,0 0-17-16,0 0-26 0,0 0-113 16,0 0-70-16,0 0-167 0</inkml:trace>
  <inkml:trace contextRef="#ctx0" brushRef="#br0" timeOffset="3800.2595">21401 8866 666 0,'0'0'0'0,"0"0"275"16,0 0-220-16,0 0-29 0,0 0 6 15,0 0 15-15,0 0 7 16,0 0 0-16,-55 201-9 0,43-155 10 16,0 1-13-16,0-1-14 0,0-1-10 15,-1 1-7-15,0-2-9 0,0-3-4 16,1-4 4-16,-2-5-4 0,1-5-7 15,5-6 5-15,1-10-1 16,1-3-14-16,2-8 11 0,1-3 9 16,-3-11-2-16,4-8-4 0,2-12 4 15,0-11-1-15,5-12 4 0,7-8 0 16,6-5-3-16,10-1 2 0,6 1 3 16,6 4 8-16,6 10 15 15,-3 5 11-15,0 12 21 0,-10 14 14 16,-9 11-23-16,-7 14-38 0,-10 9-9 15,-7 9-5-15,-3 11 3 0,-10 5 5 16,-6 2-5-16,-6 1-2 0,-5-1 2 16,2-2-2-16,4-8-71 15,6-4 29-15,7-7-16 0,5-9-47 16,4-6-39-16,2 0-65 16,0-14-105-16,7-5-86 0</inkml:trace>
  <inkml:trace contextRef="#ctx0" brushRef="#br0" timeOffset="4334.3304">21717 8207 715 0,'0'0'0'0,"0"0"147"0,0 0-25 16,0 0-21-16,0 0-19 16,0 0-37-16,0 0-27 0,0 0 10 0,0 0-5 15,73 112 3-15,-78-37 1 16,1 6-12-16,2-2-8 0,2-1 3 15,0-6-3-15,0-8 0 16,3-4 0-16,0-13-6 0,5-8-2 16,-2-7 2-16,-1-10-1 0,-2-7 0 0,1-10-53 15,-2-3 12-15,-2-4 4 16,0-6 14-16,0-6-28 0,0-7 8 16,0-3-1-16,0-2-16 0,0-3-7 15,0 1 21-15,0 8 9 0,0 5 28 16,4 8 10-16,5 6 21 15,2 1 37-15,1 1-8 0,3 6-8 16,5 0 6-16,-1-5-18 0,4-2-12 16,2 0-7-16,1-1-3 0,1-7 7 15,-1-2 23-15,0-2 1 0,-1-1-8 16,-7 2 0-16,-6 3-10 0,-6 5-10 16,-4 3-9-16,-2 13 6 0,0 7 21 15,-6 8-17-15,-2 6-5 16,-3 3-3-16,3-1-5 0,5-1 0 15,3-12 3-15,6-7-3 0,9-7 7 16,3-9 0-16,3 0 9 0,2-12 19 16,-2-4 17-16,-3-4-1 0,-1-1-14 15,-9-3-10-15,-5 4-6 16,-3-1-8-16,-7 2-12 0,-5 3-2 16,-8-4 2-16,-5 4-4 0,-2 2-252 15,0 4 75-15,4 5-88 16,4 4-171-16</inkml:trace>
  <inkml:trace contextRef="#ctx0" brushRef="#br0" timeOffset="4902.4579">22608 8721 98 0,'0'0'0'16,"0"0"126"-16,0 0-13 0,0 0 4 16,0 0-11-16,0 0 9 0,0 0-42 15,0 0-17-15,0 0 8 16,-59-15-6-16,57 15-10 0,0 1-16 16,2 0-12-16,0-1 1 0,0 2 21 15,0-2 6-15,0 0 2 0,0 0 4 16,0 0-2-16,0 0-14 15,0 0-9-15,-1 0-12 0,1 0-9 0,0 0-7 16,0 0 2-16,0 0-2 16,0 0-2-16,0 0 2 0,2 0-1 15,0 0 0-15,-2 0 0 0,1 0 2 16,0 0-2-16,0 0 0 0,0 0 5 16,2 0 5-16,-1 0 4 15,2 0-5-15,0 0-3 0,-1 0 6 16,3 0-4-16,1 2-3 0,1 5 3 15,1 7-3-15,-4 4-4 0,0 12 6 16,-3 2-2-16,0 8-3 0,-2 0 5 16,-2 2 3-16,-4-3 0 0,-4-6 6 15,-1 1 0-15,0-12-4 16,0-4-1-16,1-5-3 0,1-6-3 16,3-2 4-16,0-5-2 0,-1-6 2 15,4-6 1-15,3-8-5 0,0-2-7 16,13-6 4-16,1-7 0 15,7-1-2-15,5-5-2 0,4 1 1 16,2 4-3-16,-2 5 6 0,-7 10-4 16,-7 6-93-16,-11 11-13 0,-8 2-116 15,-17 2-292-15</inkml:trace>
  <inkml:trace contextRef="#ctx0" brushRef="#br0" timeOffset="5522.4533">19467 10093 731 0,'0'0'0'0,"0"0"127"0,0 0-75 0,0 0-7 16,0 0 1-16,0 0 14 0,0 0 1 15,0 0-19-15,0 0-3 16,68-12-2-16,-51 18-1 0,-3 6 2 16,4-4-8-16,-5 3-8 0,-2 0-9 15,-3 0-5-15,-3 2-6 0,-5-3-3 16,0 1 2-16,-5-1 0 15,-1-3-16-15,3 1-2 0,0-4-6 16,3-2-29-16,5 1 16 0,7 4 23 16,6 2 9-16,6 4 6 0,2 1-2 15,-3 4 0-15,-1 2 0 0,-10 2 1 16,-4-1-1-16,-7 4 0 0,-1-4 36 16,-6 1-10-16,-3-3-2 15,-4 0 1-15,-3-3 2 0,-4-1 1 16,0-2-5-16,-5-4-14 0,-2 1-3 15,-6-1-5-15,-2-1-2 0,-4-2-5 16,-1-2-26-16,0-2-30 0,0-1-20 16,-2-1-39-16,4-5-89 0,-3-9-131 15</inkml:trace>
  <inkml:trace contextRef="#ctx0" brushRef="#br0" timeOffset="6651.2679">18669 5572 614 0,'0'0'0'0,"0"0"136"0,0 0-28 0,0 0-29 16,0 0-21-16,0 0-20 15,0 0-5-15,0 0 7 0,0 0-12 16,-676 393-11-16,590-304-6 0,3 12-7 15,-1 11-3-15,3 10 1 0,3 14 1 16,-1 10 1-16,5 6 2 16,4 7-1-16,1 2 7 0,8 7 2 15,5 2-5-15,1 8-6 0,7 7-1 16,4 6 1-16,1-2 1 0,9 0 3 16,7-1 6-16,7-1 0 0,9 3-6 15,9-5 0-15,10-5-4 0,15-5-3 16,13-6 0-16,10-6 5 15,9 0-6-15,9-5 2 0,8-3 1 16,9-7-3-16,6-7 2 0,8-2 0 16,7-4-1-16,7-3 0 0,6-6 3 15,7-6-2-15,9-14 6 16,7-8-1-16,9-13-3 0,2-8 4 0,8-11 1 16,6-7-4-16,8-5-1 0,6-4-3 15,8-1 0-15,2-7 0 16,3-1 5-16,2-7 7 0,1-4 12 15,2-5-10-15,2-5-11 0,-2-11 2 16,-2-9-4-16,2-3 0 16,1-13 2-16,6-11-1 0,0-6-4 15,-3-13 4-15,-5-6-1 0,-5-3-1 16,-5-9 0-16,-5-4 1 0,-5-8-1 16,-9-2 0-16,-7-7 5 0,-7-2 5 15,-8-3 9-15,-3-8 1 0,-7-4-12 16,-6-6-2-16,-9-5-5 15,-10-6-2-15,-8-4 2 0,-11-3 2 0,-9-5-3 16,-13-3 0-16,-9-1 2 16,-12-2-3-16,-12 0 2 0,-10 0 4 15,-13-1-6-15,-8 0 2 0,-6-3 2 16,-12-5-3-16,-6-1 0 0,-3-4-1 16,-10 1-1-16,-3-2 2 15,-6 1 0-15,-9 1-10 0,-8 3 4 16,-9 0 4-16,-10 3-2 0,-8 2 8 15,-8 3-3-15,-6 3-2 0,-9 2 2 16,-2 2 0-16,-1 1-2 0,0-1 1 16,-2 2-1-16,-2-1-4 0,-6 3 5 15,-3 3 0-15,-2 4-7 16,-10 6 9-16,-4 1-1 0,-6 4-1 16,-9 3 0-16,-2 7 8 0,-10 3-4 15,-3 8 2-15,-8 6 0 0,-1 6-4 16,-1 5 4-16,1 5-6 15,3 12 0-15,3 6-9 0,-4 12-32 16,6 9-28-16,5 9-10 0,7 11-34 16,6 8-95-16,7 5-89 0,3 11-265 15</inkml:trace>
  <inkml:trace contextRef="#ctx0" brushRef="#br0" timeOffset="7734.2649">11267 8335 789 0,'0'0'0'0,"0"0"-6"16,0 0 6-16,0 0-3 0,0 0 4 15,0 0 41-15,0 0 48 0,0 0-16 16,0 0-14-16,83 7-3 0,-48-5-8 16,5 0-15-16,12 1-11 0,6-1-5 15,9 2-7-15,8 1-7 16,3-2 2-16,4 2-2 0,5-2-5 16,6 0 2-16,6-1 2 0,7 1-4 15,4-1 2-15,6-2 2 0,2 0-4 16,3 0 2-16,3 0 2 15,1 0-3-15,4 0 0 0,-2 4 3 16,2 1-4-16,-1 4 2 0,-5-1 1 16,-9 7-3-16,-5-5 2 0,-7 3 1 15,-6-2-3-15,-5-3 1 0,-2 0 2 16,-6-4-4-16,2 1 3 0,-6-3 0 16,-4 1-2-16,-1-1 0 15,-7-2 0-15,-6 0-64 0,-5 2-1 16,-7-2-17-16,-7 0-20 0,-5 0-26 15,-6-2-11-15,-4 0-131 0</inkml:trace>
  <inkml:trace contextRef="#ctx0" brushRef="#br0" timeOffset="8067.1038">14835 8293 511 0,'0'0'0'0,"0"0"167"16,0 0-64-16,0 0-46 0,0 0-14 16,0 0-7-16,0 0 5 0,0 0-23 15,521 62-14-15,-441-54 0 16,-4 3-2-16,-3-3 13 0,-10 3 15 15,-9 0 14-15,-13 1 5 16,-15 4-11-16,-14 1-16 0,-12 2-1 0,-20 3-3 16,-16 1-11-16,-18 3-4 15,-14 2-6-15,-14-2-60 0,-17 5-56 16,-14-1-18-16,-10 3-108 0,-6-1-158 16</inkml:trace>
  <inkml:trace contextRef="#ctx0" brushRef="#br0" timeOffset="8623.1812">11587 8157 487 0,'0'0'0'16,"0"0"65"-16,0 0 56 0,0 0-42 16,0 0-38-16,0 0-6 15,0 0 31-15,0 0 0 0,0 0-15 16,30 56 2-16,-53-31 4 0,-14 0-16 15,-10-1-5-15,-13-1-10 0,-13 2-13 16,-9-3-2-16,-7 2 0 0,-3 1 0 16,-1-3-7-16,5 4-3 15,6-1 0-15,12 0-1 0,8 2 0 16,13-2 0-16,11 0-1 0,12-1 1 16,15-1 0-16,11-2-2 0,21-4 0 15,13-4 4-15,12-3 12 0,17-3-12 16,13-3-1-16,12-1 2 0,12 0-4 15,4 1 2-15,6 3-2 16,0 0-258-16,-2 2-56 0,-5 1-258 16</inkml:trace>
  <inkml:trace contextRef="#ctx0" brushRef="#br0" timeOffset="9817.2056">5382 8759 659 0,'0'0'0'0,"0"0"103"0,0 0-13 16,0 0-2-16,0 0-38 16,0 0-15-16,0 0-16 0,0 0-25 0,-65-26 8 15,74 88 6-15,0 14-2 16,0 13 5-16,-2 5 2 0,-5 2 5 16,-1 5 5-16,-1-3-4 15,-4-3-5-15,-6-6-1 0,0-10-1 0,1-5-5 16,-3-10 1-16,4-9-2 15,1-9-5-15,4-15 2 0,3-13-2 16,0-11-1-16,1-13 0 0,3-16 22 16,5-19-13-16,5-16-6 0,3-19-4 15,4-11-7-15,2-14 9 0,0-9-2 16,2-8-1-16,3 1 4 0,5 5-1 16,8 7-1-16,5 7 21 15,3 9 16-15,6 8 6 0,3 7-13 16,1 12-15-16,0 10-7 0,-7 13 2 15,-8 16-6-15,-9 17-5 0,-12 12 0 16,-13 19-3-16,-10 13 1 0,-14 13 6 16,-17 6 3-16,-7 6-5 15,-6 4 4-15,-3-2-4 0,0-2-2 16,2-3 2-16,1-6 0 0,4-5-1 16,6-6-134-16,9-8 6 0,9-10-115 15,1-12-189-15</inkml:trace>
  <inkml:trace contextRef="#ctx0" brushRef="#br0" timeOffset="10327.947">6449 8575 903 0,'0'0'0'16,"0"0"44"-16,0 0 20 0,0 0-31 15,0 0-15-15,0 0 4 0,0 0 3 16,0 0-6-16,0 0 12 16,-72 310 0-16,65-299-16 0,4-6-5 15,3-5-6-15,0-5 2 0,5-9-3 16,8-5-1-16,5-5-2 0,6-1 0 16,7 3 0-16,-1 1-1 0,5 6 1 15,1 0-1-15,1 5 1 0,2 3 0 16,1-1 11-16,-2-2-3 0,-4-3-1 15,-3-4 5-15,-5 3 0 16,-6 1 5-16,-4-1-4 16,-7 3-5-16,-3 2 5 0,-5-2 12 0,-1 6 1 15,0-1-3-15,-7 5-10 0,0 1-12 16,-3 7-2-16,-1 9-11 0,-1 9 10 16,3 5-1-16,1 6 5 15,4-4-3-15,4-2-2 0,4-9 5 16,8-3-3-16,3-7-1 0,6-7 4 15,0-2 2-15,-2-5-3 0,3-6 8 16,-1-8 6-16,-4-4 2 0,-1-4 11 16,-4 0-2-16,0-5-18 0,-5 3 7 15,-5 0-9-15,-2 0-4 16,-4 5 4-16,-7-1-4 0,-2 5-4 16,-5 6-17-16,-1 6-57 0,-3 6-77 15,0 6-83-15,0 7-51 0,-1 2-267 16</inkml:trace>
  <inkml:trace contextRef="#ctx0" brushRef="#br0" timeOffset="10904.6444">7529 8490 668 0,'0'0'0'0,"0"0"109"16,0 0-17-16,0 0-47 0,0 0-25 15,0 0 0-15,0 0-1 0,0 0-13 16,0 0-5-16,-125 74 1 0,121-55-3 16,4 2-2-16,8-1 4 15,5 0-1-15,6-1 0 0,2 1 32 16,4 3 23-16,0 2 15 0,0 6-12 15,-1 4-10-15,-3 7-10 16,-5 6-23-16,-6 2-9 0,-8 1-4 16,-2 2 3-16,-9-1-3 0,-6-1 3 0,-1 1 7 15,-7-1-7-15,-1-4-4 16,-4 2 2-16,0-7-2 0,-1-1-1 16,0-6 0-16,-1-5 0 0,1-6 1 15,4-7-1-15,3-9 0 16,5-8-36-16,2-14-1 0,4-13-19 15,6-17 18-15,5-11 36 0,9-7 0 0,10-4 0 16,10 0 0-16,2 3 2 16,5 1 0-16,-3 9-1 0,-3 9 0 15,-10 5-193-15,-6 6-169 0</inkml:trace>
  <inkml:trace contextRef="#ctx0" brushRef="#br0" timeOffset="11805.4784">4711 7899 711 0,'0'0'0'0,"0"0"0"0,0 0-16 16,0 0 35-16,0 0-6 0,0 0-6 16,0 0-1-16,0 0 0 0,67 508 18 15,-67-405 4-15,0-3 0 16,-7 6-10-16,-10 0-10 0,0 4-4 16,-10 3 0-16,-2 1-2 0,-3-1-2 15,-1-3 0-15,3-4 3 0,7-3-4 16,8-7 1-16,7-8 0 15,8-9 0-15,15-7 0 0,9-5 0 16,12-11 22-16,12-8 18 0,17-10 11 16,11-9-6-16,14-10-14 0,9-8-1 15,13-6-4-15,12-5-11 0,11-6-6 16,13-6-6-16,11-1 1 0,10-1-2 16,3-1-3-16,5 0 2 15,4-3 0-15,5 0-1 0,5-2 0 16,-1 1 36-16,-3-1-9 0,-11 0-10 15,-12-1-6-15,-10 4-2 0,-12 2 4 16,-12 2-1-16,-15 7-5 0,-16 1 0 16,-14 3-5-16,-16 2-3 0,-17 0 2 15,-13 0 1-15,-14 1-2 16,-14 0-11-16,-10-1 3 0,-4 0 12 16,-11-3 3-16,-7-5-5 0,-2-5-1 15,0-3 3-15,0-4 2 0,0-5-3 16,3-11 2-16,7-5-3 0,2-5-4 15,7-10 4-15,2-6-1 16,2-8-1-16,11-11 0 0,2-11 0 16,8-6 0-16,3-14-1 0,10-4 2 15,5-14-2-15,6-3 1 0,0-6 0 16,-1-6 0-16,1 6 0 0,-4 2 2 16,-4 8-3-16,-7 5 0 0,-7 7 2 15,-8 8-2-15,-11 6 2 16,-6 13 1-16,-16 9-3 0,-13 17 2 15,-12 9 0-15,-14 12-1 0,-19 10-4 16,-19 10 1-16,-16 10 1 0,-24 10 2 16,-21 5 0-16,-18 16 0 0,-18 10 0 15,-11 11 4-15,-3 8-5 16,-5 8 1-16,-6 3-1 0,2 11-201 16,-2 4 10-16,5 10-140 0</inkml:trace>
  <inkml:trace contextRef="#ctx0" brushRef="#br0" timeOffset="12717.6513">5286 13676 587 0,'0'0'0'15,"0"0"12"-15,0 0-10 16,0 0 13-16,0 0 17 0,0 0 0 15,0 0 16-15,0 0 3 0,0 0-3 16,-22-27-26-16,28 27-20 0,8 0 3 16,7 0 12-16,11 3 6 15,7 6-7-15,10 6-6 0,4 3-3 16,10 2 0-16,-1 5-2 0,2-4-2 16,-3 2 3-16,-5-1-1 0,-6 0 0 15,-5-2 0-15,-7-1-1 0,-4-1 0 16,-7 0 0-16,-7-1-2 15,-9 1-3-15,-5 0 2 0,-6-2 6 16,-12 0 46-16,-11 2 16 0,-12-1-20 16,-10 4-15-16,-14-2 1 0,-12 0 6 15,-7-3 2-15,-3-2-15 0,1-3-23 16,4 0-4-16,7-3 0 0,8 2-1 16,5 0 0-16,5-1-34 15,10 1-2-15,7 4-56 0,6 0-38 16,11-2-19-16,6-1-106 0,7-3-27 15</inkml:trace>
  <inkml:trace contextRef="#ctx0" brushRef="#br0" timeOffset="13131.8374">6043 13527 555 0,'0'0'0'0,"0"0"-4"0,0 0 122 16,0 0-24-16,0 0-37 0,0 0-25 15,0 0 22-15,0 0-3 0,0 0-21 16,199-5-9-16,-161 26-6 0,2 1-7 16,-3 2-3-16,-1-1-1 15,-6 1 3-15,-5-1 1 0,-4-2 12 16,-6 0-3-16,-9 0 1 0,-6-2 15 16,-10 6 12-16,-12 0 3 0,-11 3-5 15,-12 5-20-15,-11 2-15 0,-4 2-7 16,-7 1 3-16,-2 2-3 15,-3 1-2-15,1-1-16 0,4 4-28 16,5-3-22-16,6 2-25 0,7-2-33 16,13-7-125-16,10-6-128 0</inkml:trace>
  <inkml:trace contextRef="#ctx0" brushRef="#br0" timeOffset="16091.4849">5332 14801 355 0,'0'0'0'0,"0"0"26"0,0 0 51 15,0 0-16-15,0 0 5 0,0 0 27 16,0 0 3-16,0 0 20 0,-64 7-3 15,64-7-28-15,0 0-28 16,0 0-26-16,6 0-23 0,5 0-1 16,5 0 6-16,3 0 4 0,2 4-3 15,7-1 0-15,1 5 3 0,4 2-9 16,6 1 2-16,-1 5-3 0,-3 1 1 16,-1-3-2-16,-1 4 3 15,-7-3-1-15,-2 0-2 0,-6-2-1 16,-7 0-4-16,-2 2 4 0,-5-1 0 15,-4-1-2-15,-2-2 0 0,-6 0 4 16,-3-3-2-16,-1 6 1 0,-7-3 2 16,-5-1-3-16,-3 1-3 0,-4 3 4 15,-2 0-4-15,-2 4-3 16,0 2 2-16,0 1 0 0,4 0-1 16,1 0-3-16,1 0 4 0,6-2-2 15,3-1-51-15,8-5-45 0,6-5-112 16,6-4-90-16,1-4-300 15</inkml:trace>
  <inkml:trace contextRef="#ctx0" brushRef="#br0" timeOffset="16453.3224">5822 14785 767 0,'0'0'0'0,"0"0"25"0,0 0 55 16,0 0-1-16,0 0-31 0,0 0-9 16,0 0 9-16,0 0-21 0,0 0-17 15,307 109 1-15,-272-93 2 0,-4-2 7 16,-5 2 2-16,-6 2 1 0,-7-1 6 15,-6-1 11-15,-4 4-4 0,-3-1 4 16,-7 3-8-16,-6-2-10 16,-6 4-9-16,-2-1-4 0,-6-1-5 15,-5 1 1-15,-3 0-4 0,-1 2 0 16,1-2-2-16,0-3-2 0,2 1-38 16,2-4-31-16,4-1-35 15,4-2-57-15,7-4-18 0,8-10-90 16</inkml:trace>
  <inkml:trace contextRef="#ctx0" brushRef="#br0" timeOffset="17298.4224">11247 13836 312 0,'0'0'0'0,"0"0"131"0,0 0-72 16,0 0-5-16,0 0 15 0,0 0-42 15,0 0-22-15,0 0-8 16,0 0-40-16,18-6-58 0,-18 2-77 16,0 0-70-16</inkml:trace>
  <inkml:trace contextRef="#ctx0" brushRef="#br0" timeOffset="17705.9676">11247 13836 229 0,'6'-31'0'0,"-6"31"189"0,0 0-98 15,0 0-1-15,0 0-21 0,0 0 1 16,0 0 4-16,0 0-17 0,0 0-16 16,-16-14-1-16,15 14-8 0,0 0-2 15,0 0 5-15,-3-1-2 16,-1-3-11-16,4 2-7 0,-2-2 9 15,0 1-4-15,1-2 3 0,-3-1-1 16,-2 4 3-16,-1-3 0 16,-1-2 4-16,2 4-10 0,0-3-3 15,3 3-2-15,1-1-6 0,-1-1-4 16,2 1 0-16,1 1-2 0,0 0-4 16,-5 0 4-16,2-1 0 0,1 4-2 15,-2 0 14-15,4 0-3 0,-1 0-1 16,0-2 2-16,1 2-2 0,-1-1-3 15,2 1 3-15,0-2-6 16,0 1-6-16,0 1 4 0,0 0-2 16,0 0-3-16,0 0 3 0,0 0 0 15,0 0-40-15,2 0 5 0,-1 3-25 16,1-2-49-16,2 1-23 0,4-2-33 16,2-2-174-16</inkml:trace>
  <inkml:trace contextRef="#ctx0" brushRef="#br0" timeOffset="18224.8254">11583 13443 629 0,'0'0'0'0,"0"0"123"0,0 0-14 16,0 0-20-16,0 0-34 16,0 0-8-16,0 0 4 0,0 0-3 0,0 0-4 15,-83 87 6-15,68-71-8 16,-4-1-12-16,-1-1-5 0,-3 0-6 15,-2-1-4-15,-2-1-7 0,-4 2 0 16,-4-1-3-16,-3 3-4 0,-2-1 2 16,-3 0-1-16,5 2-3 0,-2-1 2 15,5 0 6-15,6-3 3 16,3-1 20-16,8-2 9 0,3-4-1 16,12-3-6-16,3 1-8 0,2 1-15 15,14 0 6-15,6 0 4 0,12 3 1 16,7-4 1-16,10-1-4 0,7-2 6 15,2-1 7-15,7 0 1 0,0-1-8 16,1-4-3-16,-4 1-10 16,-4 4-7-16,-7 0 2 0,-7 7-4 15,-9 1-2-15,-6 1 2 0,-6-1 1 16,-3 0-3-16,-3-1 0 0,-2-3-6 16,-1 2-32-16,-1-2-17 15,2 2-8-15,-4-1-51 0,2-1-9 16,-1-2-2-16,1 1-85 0,-3-3-23 15,3 0-140-15</inkml:trace>
  <inkml:trace contextRef="#ctx0" brushRef="#br0" timeOffset="19005.7835">12615 13760 244 0,'0'0'0'15,"0"0"80"-15,0 0-11 0,0 0 2 16,0 0 19-16,0 0 7 0,0 0 15 15,0 0-18-15,0 0-14 16,-14 31-7-16,3-27-26 0,-2-1-6 16,-2 0 16-16,-4-3-14 0,-4 0-16 15,-3-5 2-15,-3-2 1 0,-4-2-12 16,-1-3-3-16,0 0 2 0,5-3-5 16,5 1 1-16,6-4-3 15,9 2-6-15,4-4-3 0,5-1 1 16,7-3-1-16,7 2-2 0,8-1 2 15,4-5-1-15,6 3 0 0,7-3 0 16,3-3 0-16,4 0 0 0,2-4 0 16,-7 1 5-16,-2 2-2 15,-5 1 3-15,-8 1-3 0,-6-1 0 16,-6 4 4-16,-6 0-1 0,-5 2-1 16,-3 3 2-16,-3-2-3 0,-7 4-4 15,-2 1 0-15,-4 2 4 0,-2 5-5 16,-3 2 1-16,-3 6-2 0,0 4-3 15,-5 1 4-15,-2 13-2 16,2 9-3-16,2 7 9 0,7 9-5 16,7 9-2-16,11 4 4 0,2 3 0 15,13 4-2-15,5-2 3 0,0 0 0 16,4-5-2-16,-3-8 2 16,-2-4 2-16,-1-2-4 0,-4-4 2 0,0-1 3 15,-1-2-5-15,0-3 2 16,2-1-2-16,-2-5-19 0,1 0-8 15,2-2-5-15,0-3-38 0,3 0-16 16,2-2-39-16,-2-4-66 0,0-2-98 16,1-5-278-16</inkml:trace>
  <inkml:trace contextRef="#ctx0" brushRef="#br0" timeOffset="20153.0204">14002 13329 521 0,'0'0'0'0,"0"0"139"0,0 0-59 15,0 0-12-15,0 0-21 0,0 0-7 16,0 0-4-16,0 0 0 0,-48-49-16 16,48 44-4-16,0 2 7 0,0 2 9 15,0-5-6-15,3 2-9 16,3-2-5-16,2-2-2 0,2 4-5 16,1 0 6-16,1 2-1 0,-1 2-8 15,-2 0 1-15,-2 0-1 0,0 2-4 16,-5 2 4-16,1 0 3 0,-1 2-1 15,0-1 7-15,-2-2 0 0,0-2 4 16,0 5 2-16,-4-5-1 16,1 1-4-16,1-1 0 0,-2-1 0 15,2 0-1-15,-1 2 9 0,-1-2-2 16,1 0-3-16,-1 0-2 0,1 0-2 16,-1 0-1-16,0 0 3 15,0 3-6-15,-1-3-6 0,0 3 3 16,2-1-4-16,0-2 0 0,3 1 0 15,0 0 4-15,0-1-5 0,0 0 2 16,0 0 3-16,0 0-4 0,0 0 0 16,0 0 6-16,0 0-2 0,0 0 3 15,0 0-2-15,0 0 0 16,0 0 1-16,0 0-1 0,0 0-2 16,1 0-1-16,4 1-2 0,6 0 0 15,5 0 8-15,5-1 0 0,4 0 6 16,4-1 1-16,2-3-3 0,-1 0 1 15,1 3 3-15,0-2 1 16,-2 3-5-16,-3 0 4 0,-1 6-3 16,-2 4-9-16,-5 1 2 0,-2 3-3 15,-2 4-2-15,-3-1 1 16,-4 1-1-16,-5 0-1 0,-2-1 0 16,-2-4 11-16,-7-1-9 0,-1-3 5 15,-3 0-2-15,2-3-5 0,-2-1 0 16,3-3 5-16,2-2-6 0,5 3 2 15,3 1-2-15,0 3-9 0,0 3 5 16,9 0 2-16,4 5-1 0,3 1 7 16,2 6-4-16,2 1 0 15,-4 3 1-15,-3 1 0 0,-5-2 0 16,-3 0 2-16,-5-2 2 0,-2-2 0 16,-9 0 6-16,-5-5 1 0,-5 3 3 15,-8-2 3-15,-2-4-9 0,-8 3-6 16,-5-6 4-16,-1 1-5 15,-3-3 0-15,2 0 0 0,3-1 0 16,5-4-2-16,3-3-89 0,4 0-8 16,2-1-27-16,5-5 3 0,7 1-62 15,1-1-64-15,8 3-73 0</inkml:trace>
  <inkml:trace contextRef="#ctx0" brushRef="#br0" timeOffset="21720.7528">11173 15083 489 0,'0'0'0'16,"0"0"135"-16,0 0-25 0,0 0-37 15,0 0 2-15,0 0-17 0,0 0-29 16,0 0-18-16,67-46-7 0,-47 56 12 16,5 5 5-16,6 0-11 0,5 5-1 15,6 4 0-15,3-2-5 16,5 6 2-16,5-1 0 0,-1-2 11 16,-4-1-3-16,-1-3-3 15,-8 0-5-15,-4-1 9 0,-8 0-3 0,-6-5-6 16,-9 2 1-16,-4-2-1 15,-7-3 6-15,-3 4 9 0,-7 0 8 16,-8 0-7-16,-7 2-11 0,-5-1-7 16,-10-2-3-16,-7 3 5 0,-7-1 3 15,-3-1 11-15,-2-4 5 0,-2 1-2 16,4-2-5-16,6-2-10 0,6-1-6 16,11-2-4-16,9 0 3 15,7 0-2-15,5-1-93 0,2 0 0 16,8 1-40-16,4-1-73 0,8-5-39 15,4 0-97-15</inkml:trace>
  <inkml:trace contextRef="#ctx0" brushRef="#br0" timeOffset="22451.4393">12648 15730 562 0,'0'0'0'0,"0"0"39"0,0 0 7 15,0 0 3-15,0 0-8 0,0 0 26 16,0 0-7-16,0 0-12 0,0 0 9 15,-20 92-6-15,15-89 0 16,-3 2 21-16,-4-4-16 0,-2-1-18 16,-7 2-21-16,-1-2-6 0,-4 0-6 15,-2 0-2-15,-5-4 1 0,-3-4-3 16,3-1-1-16,2-2 0 16,7-3 4-16,5-2-2 0,7-3 4 15,3-3 1-15,6-3-3 0,3-1 1 16,7-4-3-16,9-3-4 0,6-2 4 15,5-1-2-15,9-5 0 0,4-1 0 16,5-5 3-16,5-2-4 0,1-1 2 16,-2 2 5-16,-4 4 5 0,-10 3 2 15,-9 6-2-15,-13 3-2 16,-6 3 1-16,-7 4-3 0,0 4-1 16,-10 1 0-16,-3 4-4 0,-5 2-4 15,-4 3 4-15,-2 2-3 0,-6 3-2 16,-2 6 4-16,-3 7-2 0,1 9-5 15,-1 11 7-15,7 6-2 16,6 8-2-16,7 6 3 0,11 4 0 16,7 2-4-16,14-3 7 0,6 0-3 15,3-5 0-15,4-1 0 0,2-4 2 16,-2-2-3-16,-1-2-1 16,-3-2-37-16,-1-2-73 0,0 4-51 15,-1-4-45-15,2-3-115 0,2-1-17 16</inkml:trace>
  <inkml:trace contextRef="#ctx0" brushRef="#br0" timeOffset="23173.6503">14086 15257 564 0,'0'0'0'15,"0"0"138"-15,0 0-65 0,0 0 9 16,0 0-39-16,0 0 5 0,0 0 1 15,0 0-3-15,0 0-3 16,-29-30 12-16,29 30-14 0,5-4-17 16,5-3-7-16,4 3 2 0,5 3-2 15,0 1-7-15,0 0-5 0,0 1-4 16,-3 6-1-16,0 3 0 0,-5 1 2 16,-4 0-2-16,-2 3 0 15,-5-2 1-15,0 0-1 0,-7 1 0 16,-2 0 1-16,0-3-24 0,2 2-13 15,0-1-11-15,5 1 2 0,2 4 34 16,4 1 7-16,10 5 0 16,1 4 5-16,4 4-2 0,-2-2-20 15,1 2 20-15,-3-3 0 0,-2 0 0 16,-3 0 2-16,-1-2 32 0,-9-1-4 16,0-2-4-16,-8-1-9 0,-6-1-3 15,-5-1 5-15,-2 0-4 0,-4-3-6 16,0-3-2-16,3-4-4 15,2-1-2-15,-2-2 0 0,-2-2 0 16,-1-2-15-16,1-2 6 0,-3-4-5 16,0-4-13-16,1-3-8 0,1-1-41 15,-1 0-46-15,4 0-14 0,3 1-28 16,0 3-120-16</inkml:trace>
  <inkml:trace contextRef="#ctx0" brushRef="#br0" timeOffset="23634.9391">13990 15543 676 0,'0'0'0'0,"0"0"181"16,0 0-80-16,0 0-34 15,0 0-1-15,0 0-26 0,0 0-29 0,0 0-9 16,260-32 0-16,-229 39-4 16,-8 1-467-16</inkml:trace>
  <inkml:trace contextRef="#ctx0" brushRef="#br0" timeOffset="40540.9712">4776 1358 469 0,'0'0'0'16,"0"0"67"-16,0 0 4 0,0 0 9 15,0 0-21-15,0 0-4 0,0 0 5 16,0 0-15-16,0 0 0 16,11-67-1-16,-11 67-14 0,1 0-21 15,-1 4-10-15,5 8 2 0,-2 6 59 16,-1 5-42-16,-1 5-8 0,3 2 5 16,0 5 0-16,-3 3 6 15,3 2-7-15,-2 4-1 0,-1-3-4 16,1 3-2-16,-1 0-5 0,-1-1 6 15,0-5-5-15,0-2-2 0,0-1 3 16,0-5-2-16,0-2-4 0,0-3 4 16,-1-2 1-16,-1-3-4 15,-2-2 2-15,1-4 2 0,2-3-4 16,1-5 2-16,0-4 2 0,0-2-3 16,0 0 0-16,0-4 17 0,0-5-9 15,0-3-3-15,2-1-4 0,4-1-1 16,0-4 0-16,2 0 4 0,2-2-5 15,4 3 2-15,-1 3-1 16,5-1 0-16,-2 2 0 0,2 1 12 16,-4 3-3-16,1 4 0 0,-1 3-4 15,1 2-3-15,-2 0 13 0,0 2-1 16,4 8-3-16,-4 1-3 0,-1 3 2 16,-2 3 2-16,-4 2-3 15,1 1-2-15,-4 0-6 0,0 1 4 16,0-1-4-16,0-2-2 0,0-1 2 15,3-4 2-15,-1 0-4 0,3-3 2 16,-1 0 1-16,-2-2-2 0,2-2-11 16,0 1-15-16,2-1-41 15,2-5-36-15,0-1-58 0,2-1-30 16,4-12-80-16,-2 1-128 0</inkml:trace>
  <inkml:trace contextRef="#ctx0" brushRef="#br0" timeOffset="40833.327">5489 1814 759 0,'0'0'0'15,"0"0"106"-15,0 0-11 0,0 0-25 16,0 0-25-16,0 0-17 0,0 0 0 16,0 0-11-16,-38-31-6 0,19 43-4 15,1 6 3-15,-5 2 7 16,2-1 4-16,3 2-3 0,3 2-8 15,6-2-7-15,6 4-1 0,2-1 2 16,2-2 0-16,9 0 7 0,6-1 2 16,4-6-3-16,4 0 0 15,6-2 1-15,-2-4-6 0,-2 2-4 16,4-6 0-16,-7 1 1 0,1-3-4 16,1-1-61-16,-3-2-10 0,1 0-72 15,-3-2-24-15,-2-4-101 0,-8-2-102 16</inkml:trace>
  <inkml:trace contextRef="#ctx0" brushRef="#br0" timeOffset="41013.8363">5617 1852 699 0,'0'0'0'0,"0"0"177"15,0 0-99-15,0 0-14 0,0 0-17 16,0 0 1-16,0 0-22 0,0 0-21 15,0 0-4-15,-266 201-2 0,261-185-1 16,3-2-38-16,2-1-63 0,8-4-62 16,3-3-105-16,2-6-204 15</inkml:trace>
  <inkml:trace contextRef="#ctx0" brushRef="#br0" timeOffset="41285.5735">5768 1796 717 0,'0'0'0'0,"0"0"91"0,0 0-6 16,0 0 6-16,0 0-29 0,0 0-7 16,0 0 4-16,0 0 0 15,0 0-15-15,90 155 1 0,-67-129-2 16,-2 2-21-16,0-1-16 0,0-1-2 15,-3-5-2-15,-2-1-3 0,-1-4 2 16,-5-4 0-16,0-5-1 0,-4-4-28 16,3-2-22-16,-4-1-38 15,2-3-14-15,0-5-39 0,-1-5-117 16,-3-7-127-16</inkml:trace>
  <inkml:trace contextRef="#ctx0" brushRef="#br0" timeOffset="41455.4571">6081 1885 782 0,'0'0'0'0,"0"0"221"16,0 0-70-16,0 0-46 0,0 0-28 15,0 0-26-15,0 0-19 0,0 0-14 16,0 0-4-16,-226 197-6 16,200-164-6-16,7-3-4 0,1-6-31 15,7 1-67-15,-1-3-129 0,3-5-89 16,6-4-303-16</inkml:trace>
  <inkml:trace contextRef="#ctx0" brushRef="#br0" timeOffset="42867.0152">6553 2199 695 0,'0'0'0'0,"0"0"138"0,0 0 7 15,0 0-39-15,0 0-36 0,0 0-15 16,0 0 0-16,0 0-14 16,0 0-8-16,18-136-2 0,-21 94-8 0,-2 1-7 15,0-5-3-15,-2-1-7 16,-4-5-5-16,1-2-2 0,-1-3 2 15,1 0 0-15,-1 6-1 0,4 4-3 16,0 6 3-16,2 8-6 0,5 7 8 16,0 8-3-16,5 5-1 15,3 8 0-15,5 0-2 0,9 4-3 16,6 1 4-16,6 0 1 0,7 7 0 16,3 4 3-16,2-3 0 0,-1-3-2 15,-4 6 2-15,-3-1-3 0,-7 0-32 16,-6-1-19-16,-10 1-23 0,-6-2-48 15,-9 4-45-15,-4 4-94 16,-16 3-394-16</inkml:trace>
  <inkml:trace contextRef="#ctx0" brushRef="#br0" timeOffset="43165.8829">6651 1762 611 0,'0'0'0'0,"0"0"179"15,0 0-59-15,0 0-31 0,0 0-21 16,0 0-4-16,0 0-32 16,0 0-20-16,0 0-8 0,281 58-3 0,-262-49 2 15,-3 0 2-15,-3-1 1 16,-6 7 15-16,-2 1 19 0,-4 3 9 16,-1 4-1-16,0 0-4 0,-1 4-14 15,0-5-9-15,1 1-7 0,0-3-8 16,2-4 0-16,2-5-4 0,-1-5-3 15,0-4 2-15,3-2 2 16,-3-5-32-16,3-7-9 0,-1-2-21 16,-2-7-65-16,-2-4-50 0,-1-6-44 15,-1-4-99-15,-1-2 48 0</inkml:trace>
  <inkml:trace contextRef="#ctx0" brushRef="#br0" timeOffset="43239.7767">7013 1748 573 0,'0'0'0'15,"0"0"215"-15,0 0-153 0,0 0-14 16,0 0-8-16,0 0-42 0,0 0 3 15,0 0-2-15,13 15-183 0,-3-2-33 16,1-2-152-16</inkml:trace>
  <inkml:trace contextRef="#ctx0" brushRef="#br0" timeOffset="43682.3781">7274 1296 850 0,'0'0'0'0,"0"0"165"0,0 0-105 15,0 0-32-15,0 0 16 0,0 0 8 16,0 0 1-16,0 0-17 0,0 0-14 16,-2 232-4-16,2-172-7 15,0 0-6-15,0-1-4 0,1-3 1 16,2-6-3-16,3-5-1 0,2-7 2 15,2-7 0-15,5-3 0 0,0-6-2 16,5-7 2-16,-1-5 0 0,4-7 3 16,1-4-1-16,3-8-1 15,2-9-1-15,0-1 0 0,-2-3-19 16,1-4 12-16,-5 3 0 0,-3-6 4 16,-4 4 6-16,-6 2-2 0,-6 1-2 15,-4 5 2-15,0 1 27 0,-9 6 3 16,-1 3-2-16,-4 1-14 15,-2 4-12-15,-1 2 3 0,-2 6-8 16,-1 9 0-16,1 3 2 0,3 1 0 16,5 6 0-16,5-2-3 0,5-1 2 15,1 2-4-15,7-6-15 0,1-1-9 16,3-3-18-16,3-1-39 0,-2 1-87 16,1-2-183-16</inkml:trace>
  <inkml:trace contextRef="#ctx0" brushRef="#br0" timeOffset="43995.0311">8062 2007 1153 0,'0'0'0'0,"0"0"213"15,0 0-138-15,0 0-18 0,0 0-29 16,0 0-20-16,0 0-11 0,0 0 6 15,0 0-5-15,36-104-45 0,-34 104-67 16,-2 6-74-16,0 2-217 0</inkml:trace>
  <inkml:trace contextRef="#ctx0" brushRef="#br0" timeOffset="44543.5991">8740 1200 756 0,'0'0'0'0,"0"0"7"0,0 0 13 15,0 0 31-15,0 0-2 0,0 0-10 16,0 0 13-16,0 0-7 16,0 0 4-16,-20 234 31 0,24-177-38 0,0 3 9 15,1 5 4-15,0 0-9 16,0-7-13-16,1-7-7 15,1-6-11-15,4-9-10 0,-1-4-1 0,5-3 1 16,-6-4-2-16,2-6-4 16,-2-4 2-16,0-5 3 0,-1-4-6 15,-5-3-56-15,-2 0-18 0,-1-3-70 16,-7-5 9-16,-7-7-120 0,-3-8-222 16</inkml:trace>
  <inkml:trace contextRef="#ctx0" brushRef="#br0" timeOffset="44721.5789">8536 1569 883 0,'0'0'0'0,"0"0"99"0,0 0-14 16,0 0-22-16,0 0-16 0,0 0-16 16,0 0-20-16,0 0-7 0,0 0-8 15,427 100-76-15,-390-92-30 16,-3 2-59-16,-5-8-140 0,-11-2-172 15</inkml:trace>
  <inkml:trace contextRef="#ctx0" brushRef="#br0" timeOffset="45461.2882">9353 1629 794 0,'0'0'0'0,"0"0"0"0,0 0 131 16,0 0-45-16,0 0-8 0,0 0-9 15,0 0-24-15,0 0-2 0,0 0 7 16,87 267-6-16,-76-244-16 16,2-6-5-16,-1-1-10 0,-2-1-8 15,0-5-5-15,-1 1 0 0,-3-5 7 16,2-2-8-16,-3 0-3 16,1-4-26-16,0 0-42 0,1 0-44 15,0-4-39-15,-2-5-74 0,2-7-69 16,-4-2-191-16</inkml:trace>
  <inkml:trace contextRef="#ctx0" brushRef="#br0" timeOffset="45646.3673">9516 1705 962 0,'0'0'0'0,"0"0"223"16,0 0-143-16,0 0-31 0,0 0-10 15,0 0-18-15,0 0-6 0,0 0-7 16,0 0-4-16,-220 243-2 0,204-218-4 15,4-2 4-15,3-2-4 0,6-5-67 16,3 0-20-16,0-4-44 16,3-4-79-16,3-4-62 0,3-4-113 15</inkml:trace>
  <inkml:trace contextRef="#ctx0" brushRef="#br0" timeOffset="45977.0825">9855 1208 713 0,'0'0'0'0,"0"0"65"15,0 0 9-15,0 0-16 0,0 0-2 16,0 0-5-16,0 0 11 15,0 0 11-15,0 0-19 0,5 367 4 16,-2-315-4-16,-1-1-22 0,-1-2-17 16,1-6-10-16,0-7 1 0,1-4-4 15,1-5-2-15,-1-4 0 0,-1-2 4 16,2-5-5-16,1-6 1 16,-3-1 0-16,0-8-34 0,-1 0-3 15,-1-1-18-15,0-4-22 0,-2-7-83 16,-4-7-82-16,-7-6-144 0</inkml:trace>
  <inkml:trace contextRef="#ctx0" brushRef="#br0" timeOffset="46096.3387">9748 1561 1014 0,'0'0'0'0,"0"0"181"16,0 0-100-16,0 0-30 0,0 0-22 15,0 0-18-15,0 0-8 0,0 0-5 16,0 0-43-16,298 73-125 0,-273-55-290 15</inkml:trace>
  <inkml:trace contextRef="#ctx0" brushRef="#br0" timeOffset="61858.39">2209 3269 774 0,'0'0'0'0,"0"0"69"16,0 0-58-16,0 0-3 16,0 0 17-16,0 0 9 0,0 0 16 15,0 0 6-15,0 0-25 0,221 38-11 16,-182-26-11-16,-2 1-3 0,0-3-3 16,-7 3-1-16,-7 1 4 15,-3-1-4-15,-6-3-1 0,-4 2 2 16,-5-3-1-16,-4-1 7 0,-1-2 8 15,-7 3 14-15,-8-1 14 0,-6 0-8 16,-7 2-16-16,-7-1-9 0,-6 4 5 16,-2-1-3-16,-3 4 3 15,1 3-1-15,4 2-12 0,4 1-4 16,0 3 0-16,4-1 2 0,4 1-2 16,1-2-11-16,6-2-3 0,3-1-18 15,3-1-23-15,9-2-39 0,2-2-60 16,5-5-18-16,3-4-85 15,6-6-308-15</inkml:trace>
  <inkml:trace contextRef="#ctx0" brushRef="#br0" timeOffset="62181.5437">2634 3128 832 0,'0'0'0'16,"0"0"37"-16,0 0 7 0,0 0-6 15,0 0 14-15,0 0-7 16,0 0 0-16,0 0-10 0,282 143-6 16,-225-126-11-16,-6-1-5 0,-4-1-12 15,-12 4 5-15,-10 2 4 0,-16-1 1 16,-9 7 10-16,-11-1 26 0,-16 8 0 15,-13 2-9-15,-11 4-13 16,-8-2-3-16,-4 3 5 0,-2 1-9 16,-1 0-13-16,-1 1-3 0,4-3-4 15,3-1-95-15,11-3 1 0,8-4-75 16,8-6-81-16,15-6-154 0</inkml:trace>
  <inkml:trace contextRef="#ctx0" brushRef="#br0" timeOffset="62977.3019">4806 3341 668 0,'0'0'0'0,"0"0"0"0,0 0 68 16,0 0-29-16,0 0-3 0,0 0-2 15,0 0 4-15,0 0 14 0,0 0 8 16,-47 95-18-16,26-92-23 16,-7 1-8-16,-2-3 4 0,-7 0-2 0,0-1 3 15,0 0-2-15,6-6-4 16,7-1-4-16,4 1-4 0,9-1-4 16,5-1 3-16,6 0-3 0,1 0-10 15,13 1 14-15,11 0-3 0,6 1 0 16,9 6 1-16,6 3 0 15,3 13-6-15,1 4 8 0,-2 11 16 16,-8 3 23-16,-7 4 19 0,-8 8 0 16,-6-3-8-16,-8 1-12 0,-2-2-12 15,-7-3-14-15,-1-3-6 0,-1-2-5 16,0-6 0-16,-4-4-1 16,-3-6 0-16,2-2-4 0,-1-5-22 15,3-2-18-15,-1-3-31 0,0-6-31 16,2-2-34-16,1-14-168 0,0-9-172 15</inkml:trace>
  <inkml:trace contextRef="#ctx0" brushRef="#br0" timeOffset="63189.6421">5163 3217 958 0,'0'0'0'16,"0"0"204"-16,0 0-133 0,0 0-15 15,0 0-12-15,0 0-17 16,0 0-10-16,0 0-5 0,0 0 0 16,-290 268 0-16,245-225-4 0,1-3-7 15,6 4-2-15,1-5-13 0,8-1-19 16,0-3-29-16,5 0-3 0,6-6-21 16,1-4-49-16,4-1-77 15,0-7-153-15</inkml:trace>
  <inkml:trace contextRef="#ctx0" brushRef="#br0" timeOffset="63892.6967">5742 3371 576 0,'0'0'0'0,"0"0"90"15,0 0 53-15,0 0-49 0,0 0-10 16,0 0-10-16,0 0-30 0,0 0-9 16,0 0-1-16,-178 11-13 15,149-11-11-15,4-4-1 0,5-3 1 16,6-2 2-16,3-1-1 0,8-4 0 15,2-1-9-15,1 2-3 0,5-1 2 16,13 2-2-16,5-1-4 0,5 2 7 16,3 1-2-16,3 4 0 15,3 6 0-15,1 1-1 0,-2 14 2 16,1 9 9-16,-4 5 5 0,-3 6 9 16,-6 4-1-16,-2 1-1 0,-7 0-3 15,-5 2-1-15,-3-1-7 0,-5-2-4 16,-2 0 3-16,-2-4-7 0,-4-3-3 15,-2-6 0-15,4-2 3 16,-1-5-3-16,-1-5-48 0,6-3 1 16,-1-4-51-16,0-4-49 0,1-3-47 15,-2-11-189-15</inkml:trace>
  <inkml:trace contextRef="#ctx0" brushRef="#br0" timeOffset="64094.5419">6109 3188 1017 0,'0'0'0'0,"0"0"65"16,0 0 38-16,0 0-35 0,0 0-18 16,0 0-26-16,0 0-14 0,0 0-8 15,0 0 1-15,-407 418-6 0,381-374-119 16,6-3-22-16,5-8-64 15,6-3-272-15</inkml:trace>
  <inkml:trace contextRef="#ctx0" brushRef="#br0" timeOffset="65365.8099">6991 3409 446 0,'0'0'0'0,"0"0"12"16,0 0 8-16,0 0-11 0,0 0 9 16,0 0 19-16,0 0 11 15,0 0 3-15,0 0 0 0,-95 16 3 16,74-11 9-16,2 1-12 0,2-1-25 15,-1 2-16-15,3 2-5 0,-5 2 0 16,1 5-4-16,-4-2-1 0,0 4 0 16,2 0 3-16,0 0-3 15,1 1 0-15,3 2 0 0,1 2 0 16,4 3-3-16,2 2 3 0,2 5-2 16,4-1 0-16,4 0 1 0,1-3-3 15,13-1 8-15,2-5 16 0,6-5-1 16,2-4-1-16,0-4 1 15,1-6 13-15,1-4 1 0,4 0-10 16,0-7-2-16,3-8 1 0,-1-6 0 16,4-10-2-16,1-5 0 0,2-5 3 15,1-8-10-15,-3-2-5 0,-2-2-5 16,-4-1-3-16,-5 1 0 0,-4-3 6 16,-7 0-5-16,-5-3 3 15,-7 0-2-15,-3-1-1 0,-3-2 2 16,-7 6-2-16,0 3-2 0,-1 9 2 15,-2 6 1-15,2 10-2 0,-3 8-2 16,3 7 1-16,0 12-4 0,-1 4 3 16,1 20 3-16,3 20-2 15,-3 18 2-15,6 19 4 0,5 11-6 16,5 5 2-16,10 2 8 0,3-5-2 16,4-7 9-16,3-11 1 0,-2-9-7 15,2-12-4-15,-5-8-3 0,2-7-2 16,-2-5 1-16,0-3-4 0,2-2-63 15,1-2-42-15,-3-4-57 16,0-4-133-16,-2-3-35 0</inkml:trace>
  <inkml:trace contextRef="#ctx0" brushRef="#br0" timeOffset="67121.1133">9473 3488 443 0,'0'0'0'16,"0"0"170"-16,0 0-101 0,0 0 33 16,0 0-26-16,0 0-10 0,0 0 26 15,0 0-25-15,0 0-7 0,247-4-20 16,-213 2-30-16,-5 2-7 0,-1 3-6 15,-8 5-59-15,-4 0-26 0,-4 3-70 16,-3-6-54-16,-3-3-121 16</inkml:trace>
  <inkml:trace contextRef="#ctx0" brushRef="#br0" timeOffset="67458.0628">10109 3242 881 0,'0'0'0'16,"0"0"91"-16,0 0 12 0,0 0-20 15,0 0-25-15,0 0-37 16,0 0 1-16,0 0-9 0,86 351-8 16,-86-323 3-16,0-3 1 0,-5-4-1 15,0-2 0-15,-5-3-3 0,0-8-4 16,0-1 5-16,-2-7-1 0,3-2-1 15,1-12 4-15,6-10-5 0,2-8-5 16,11-9 4-16,16-4 2 16,6-5-4-16,11 3 0 0,6 5 5 15,3 4-5-15,2 7 0 0,-5 4 4 16,2 8-6-16,-8 9 4 16,-4 3-4-16,-6 5-47 0,-5 2-52 15,-5 3-65-15,-2 6-111 0,-6-5-161 16</inkml:trace>
  <inkml:trace contextRef="#ctx0" brushRef="#br0" timeOffset="69365.132">12295 2749 468 0,'0'0'0'16,"0"0"212"-16,0 0-119 0,0 0-26 15,0 0-41-15,0 0-14 0,0 0-20 16,0 0 14-16,0 0-5 0,-14 17 2 15,14 19 8-15,0 6 0 0,3 8-1 16,-3 4-1-16,0 4 7 16,0 3 10-16,-6-2 5 0,-2 0-7 15,-3-4-10-15,2-4-7 0,-3-3-3 16,-1-9-3-16,2-3 3 0,-1-6-3 16,4-7-1-16,1-5 0 0,4-5 3 15,0-2-3-15,1-6 0 16,2-4-1-16,4-1-40 0,4-8 29 15,3-6 16-15,1-3 0 0,7-4 0 16,2-5-4-16,5 4 0 0,5 2 30 16,-1 4 4-16,3 9 17 0,-1 7 5 15,-2 9-29-15,-5 9-16 16,-2 10 1-16,-2-1-4 0,-6 1-1 16,-2 1 0-16,-3-4-5 0,-2-2-2 15,1-1 0-15,0-3 7 0,1-2-10 16,3-5-46-16,3 1-47 15,1-8-42-15,1 0-64 0,-1-5-117 0</inkml:trace>
  <inkml:trace contextRef="#ctx0" brushRef="#br0" timeOffset="69615.4765">13014 3309 879 0,'0'0'0'15,"0"0"72"-15,0 0-27 0,0 0-34 16,0 0-5-16,0 0 7 0,0 0 9 16,0 0-3-16,0 0-6 15,-198 159 4-15,186-137 3 0,2-3 2 16,10 0-2-16,1-1 7 0,15 0 9 16,7-3-6-16,5-4-6 0,4-2-9 15,0 1-7-15,1-2-7 0,0 0-2 16,0 1-25-16,-2-4-58 15,0-2-75-15,-3-3-43 0,-4-3-105 16</inkml:trace>
  <inkml:trace contextRef="#ctx0" brushRef="#br0" timeOffset="69749.6056">13103 3426 675 0,'0'0'0'0,"0"0"308"15,0 0-206-15,0 0-68 0,0 0-31 16,0 0-3-16,0 0 0 0,0 0-19 15,0 0-27-15,-228 116-38 0,219-95 13 16,4-5-35-16,5 0-116 0,0-7-90 16</inkml:trace>
  <inkml:trace contextRef="#ctx0" brushRef="#br0" timeOffset="70033.9868">13353 3319 768 0,'0'0'0'0,"0"0"195"0,0 0-162 16,0 0 26-16,0 0-6 15,0 0-10-15,0 0 2 0,0 0 3 16,0 0-4-16,69 215-13 0,-54-182-16 15,4-4-11-15,-3-4-4 0,0-4 0 16,-4-3 5-16,-3-5-7 16,2-2 2-16,1-7 0 0,-1-3-75 15,3-1-6-15,-3 0-42 0,-2-10-82 16,0-3-128-16</inkml:trace>
  <inkml:trace contextRef="#ctx0" brushRef="#br0" timeOffset="70213.802">13695 3366 1068 0,'0'0'0'0,"0"0"70"15,0 0-31-15,0 0-17 0,0 0-4 16,0 0-16-16,0 0 2 0,0 0-6 16,-315 249-25-16,285-216-17 0,9-4-8 15,2-4-25-15,6-3-45 16,6-3-59-16,-1-6-144 0</inkml:trace>
  <inkml:trace contextRef="#ctx0" brushRef="#br0" timeOffset="70955.8076">13956 3770 403 0,'0'0'0'16,"0"0"48"-16,0 0 65 0,0 0-33 15,0 0 8-15,0 0 7 0,0 0-8 16,0 0 0-16,0 0-7 0,-8-104-2 16,5 73-3-16,-3-5-10 0,0-4-17 15,-2-10-7-15,-1-4-3 16,1-10-13-16,0-3-11 0,-1-1-10 16,3-6 1-16,1 8-3 0,-2 7-4 15,4 5 4-15,1 14-1 0,2 7-2 16,0 6 2-16,2 6 0 15,6 4-1-15,3 0 0 0,7 5 0 16,5-1 0-16,10 4 16 0,4 2-1 16,6 4 4-16,3 2-3 0,3 1-12 15,-2 4-2-15,-3 5 1 0,-7 5-4 16,-4 5-4-16,-8 3-13 16,-4 3-42-16,-9 2-33 0,-8 2 1 15,-4-1-57-15,-6-4-116 0,-11-1-109 16</inkml:trace>
  <inkml:trace contextRef="#ctx0" brushRef="#br0" timeOffset="71295.5584">14051 3201 584 0,'0'0'0'0,"0"0"214"16,0 0-101-16,0 0-19 0,0 0 1 15,0 0-36-15,0 0-39 0,0 0-20 16,0 0 0-16,282 49-84 0,-259-46 46 15,-1 1 25-15,-7 1-7 16,0-1-8-16,-8 6 16 0,0 0 5 16,-6 6 1-16,-1 2 12 0,0 2 95 15,-2 4-23-15,-2 1-17 0,1 0-26 16,2 4-19-16,0-1-4 16,1-6-5-16,0-1-5 0,1-9 1 15,5-4-2-15,-2-7-2 0,5-1 2 16,-3-3 9-16,1-9-4 0,1-4-12 15,-1-4-28-15,-1-7 2 0,0-4 27 16,0-7-11-16,-3-4-92 16,0 0 2-16,1 4 1 0,1 6 1 15,1 9 25-15,-1 8 4 0,-3 10 63 16,-1 5 17-16,-1 1-10 0,-3 5-367 16</inkml:trace>
  <inkml:trace contextRef="#ctx0" brushRef="#br0" timeOffset="71788.0694">14800 2760 831 0,'0'0'0'0,"0"0"174"15,0 0-71-15,0 0-10 0,0 0-26 16,0 0-37-16,0 0-34 0,0 0 8 15,0 0 0-15,-14 32-2 0,5 14 1 16,-3 7-2-16,-1 8-2 16,1 6-1-16,-3 2-10 0,1-3-3 15,5-4 2-15,3-5-13 0,6-7-25 16,7-6 11-16,7-8 13 0,4-7 11 16,7-7 14-16,2-9 2 0,5-4 0 15,3-9 0-15,3 0 4 0,1-6-3 16,3-7 1-16,-3-1-1 0,3-6-2 15,-6 1 2-15,-3 0 1 16,-5 0-2-16,-5 2 0 0,-7 3 35 16,-10-1-1-16,-6 4-12 0,-2 0 0 15,-9 1-3-15,-6 1-1 0,-3 0-6 16,-5 6-2-16,-4 2 1 16,1 1-5-16,1 7-6 0,3 6 0 15,3 5 4-15,4 5-5 0,4 2 1 16,2-1-1-16,8 2-3 0,3-2 7 15,7-1-3-15,7 1 0 0,4-4 0 16,2-3 3-16,5 0-4 0,0-2-1 16,0-5-22-16,2 5-96 15,-4-6-61-15,1-1-72 0,-3-6-167 16</inkml:trace>
  <inkml:trace contextRef="#ctx0" brushRef="#br0" timeOffset="72909.4769">15529 3557 1046 0,'0'0'0'0,"0"0"97"15,0 0-66-15,0 0 9 0,0 0-5 16,0 0-17-16,0 0-7 0,0 0 3 15,0 0 4-15,29-11-2 0,-23 9-9 16,-3 0-1-16,-3 1-4 16,0 1-4-16,-1 0-29 0,-4 4-46 15,-3 5-89-15,-1 3-41 0,0-7-166 16</inkml:trace>
  <inkml:trace contextRef="#ctx0" brushRef="#br0" timeOffset="73203.0228">16123 2740 929 0,'0'0'0'0,"0"0"156"15,0 0-135-15,0 0 15 0,0 0 25 16,0 0-16-16,0 0-8 0,0 0-4 15,0 0-5-15,-97 464-6 16,91-395-7-16,6-4-1 0,0-8-2 16,7-6-4-16,-1-8-2 0,0-6-4 15,-2-6-3-15,2-2 2 0,-2-8-2 16,-3-3-60-16,1-5 9 0,1-7 3 16,-3-2-30-16,4-4-25 15,-4-11-43-15,-3-8-226 0</inkml:trace>
  <inkml:trace contextRef="#ctx0" brushRef="#br0" timeOffset="73351.292">15951 3226 719 0,'0'0'0'0,"0"0"195"16,0 0-137-16,0 0-35 0,0 0-16 15,0 0-4-15,0 0-6 0,0 0-187 16,0 0 60-16,314 106-18 0,-291-103-49 15</inkml:trace>
  <inkml:trace contextRef="#ctx0" brushRef="#br0" timeOffset="73546.9221">16418 3213 628 0,'0'0'0'0,"0"0"229"0,0 0-122 16,0 0 0-16,0 0-1 0,0 0-26 15,0 0-27-15,0 0-15 0,0 0-17 16,133 260-16-16,-112-233-5 0,0-2 0 16,-3-2 0-16,2-4-20 15,0-6-19-15,-2-1-36 0,0-6-77 16,0-2-22-16,-4-4-107 0,-2-6-240 16</inkml:trace>
  <inkml:trace contextRef="#ctx0" brushRef="#br0" timeOffset="73716.8135">16723 3357 1012 0,'0'0'0'0,"0"0"163"15,0 0-110-15,0 0-5 0,0 0-6 16,0 0-9-16,0 0-17 16,0 0-13-16,-280 200-5 0,249-166-9 15,1-4-31-15,7-3-53 0,5-4-32 16,4-3-32-16,6-7-123 0,4-7-157 15</inkml:trace>
  <inkml:trace contextRef="#ctx0" brushRef="#br0" timeOffset="74104.9015">17111 2717 692 0,'0'0'0'0,"0"0"96"15,0 0-6-15,0 0 27 0,0 0-35 16,0 0-17-16,0 0 11 16,0 0-23-16,0 0-6 0,-67 490-8 15,64-428-14-15,3-11-1 0,1-8 1 16,6-6-3-16,0-8-14 0,-1-1-8 16,2-6 0-16,-6-5 6 0,1-3-8 15,-3-5-20-15,0-2-28 0,-3-5-28 16,-5-2-9-16,-3-7-77 0,-5-8-156 15,-4-10-144-15</inkml:trace>
  <inkml:trace contextRef="#ctx0" brushRef="#br0" timeOffset="74225.5381">16854 3144 1036 0,'0'0'0'0,"0"0"22"16,0 0 16-16,0 0 13 0,0 0-13 15,0 0-14-15,0 0-15 16,0 0-7-16,374 16-4 0,-343 4-271 15,-10 2-101-15</inkml:trace>
  <inkml:trace contextRef="#ctx0" brushRef="#br0" timeOffset="82238.8493">4526 4688 529 0,'0'0'0'0,"0"0"-25"16,0 0 31-16,0 0 30 0,0 0 24 0,0 0 15 15,0 0-3-15,0 0-19 16,-2 146-11-16,4-113-10 0,0 2-16 15,2-2-8-15,-2-3 0 0,0 0 3 16,3-2 4-16,1-4-3 16,4 1-5-16,2 0 0 0,2 0 2 0,5 1 1 15,2-4-2-15,-1-1-4 16,5-2 2-16,-2-1-5 0,0-4 2 16,2 0 0-16,-2-1-1 0,-1-5-2 15,1 0 0-15,-1-2 7 0,-2-5-7 16,-1 3 0-16,1-2 4 0,0 2-5 15,1-2 2-15,-2-2 1 0,-1 0-3 16,-3-1 2-16,1-5 1 16,-4 0 3-16,0-3 12 0,-3-1 6 15,-1-5 3-15,2-3-12 0,1-1-9 16,3-3-3-16,3 0-1 16,3-1-1-16,2 1 0 0,2 2 0 15,1 2-1-15,0 2-1 0,0 4 2 16,-4 3 0-16,-1 4 0 0,-2 1 0 15,-4 3 0-15,0 1-2 0,-1 1 3 16,3 4-1-16,-4 3 0 0,2 0-1 16,-1 2 1-16,0 4 0 15,0-2 0-15,-3 3 16 0,-2 4 0 16,0 4 0-16,-3 0-3 0,0 4-2 16,0-2-4-16,-4 0-4 0,1 2-3 15,3 0 0-15,-2 1 4 0,-3 2-5 16,0 1 2-16,0 0-1 15,0 1 0-15,0 2 0 0,-4-3 0 0,3-2 0 16,-2 0 0-16,2-5 0 16,-1-7 0-16,2-2 0 0,0-7 1 15,0-5-1-15,0 0 0 0,0-3 1 16,0 0-1-16,2-1 0 16,2-9 11-16,0 2-11 0,-1-3 0 15,3 0 11-15,-4 1 4 0,0-7-1 16,0 1 1-16,3-3-1 0,1-3-3 15,3-2-8-15,1-3-3 0,2 0 0 16,3-1 2-16,1 0-3 16,-1 0 1-16,-1-4 1 0,-3 2-2 15,-2 4 2-15,-3 0 5 0,-1 3 6 16,1 3 6-16,-1 0-10 0,2 0-8 16,1 1 0-16,7 3 2 0,1 1-2 15,4 2-2-15,-3 1 2 0,3 2 0 16,-3 3-2-16,0 1 2 15,2 2 0-15,-4 3-1 0,2 1 0 16,-2 0 0-16,0 4 2 0,-1 3 4 16,2 4-2-16,-1-3 3 0,2 2-5 15,0 0-2-15,4-2 2 0,2 0 3 16,-1 1-6-16,5-2 4 0,1 1 0 16,-2-1-3-16,1 0 2 15,-3 0-1-15,-7 1 0 0,1 3 0 16,-4-1-1-16,-2-1 2 0,-1-2-1 15,0-1 0-15,3 1 1 0,1-1 0 16,0-3 1-16,3 1-3 0,-1 0 2 16,4-2-1-16,-3 1 0 15,0 2 0-15,0-2 1 0,-1 2-2 16,3-3 2-16,-3 0 0 0,2-1-1 16,3-1 0-16,2 4 1 0,6-4-1 15,2 0 0-15,3 0 0 0,-1 0 0 16,4 0 1-16,2 0-1 0,-3 0 0 15,6 0 0-15,-5 2 0 16,3-2 0-16,0 0 0 0,2 0 0 16,0 0 0-16,4 0 0 0,-1 0 0 15,5 0 0-15,0 0 0 0,2 0 2 16,-1 0-3-16,3-2 2 16,-3 2 1-16,2-2-2 0,1 2-1 0,-1 0 2 15,-3 0-2-15,0 0 2 16,2-2 0-16,-2 1 1 0,4 0 7 15,2-1 0-15,-1 1-2 16,2-3 4-16,0 3-5 0,1-2-5 0,3-2 3 16,-1 1-3-16,3-1-2 0,2 1 2 15,-2-3 0-15,4-1-1 16,3 1 0-16,-1 0 2 0,3 2-3 16,4-2 2-16,0 1 5 0,4 1-4 15,-1-3 3-15,3 2-1 0,1 0-2 16,0-2 4-16,2 1-1 0,2-1-3 15,2 0 2-15,1-1-1 16,1 2-4-16,2-2 2 0,5 3 1 16,1-1-4-16,2-2 4 0,0 3-1 15,-1-1-2-15,0 0 2 0,-2 3 1 16,-1-1-2-16,1-2 0 16,-1 2 15-16,1 0-10 0,2-2 1 15,2 4-2-15,4-3-2 0,-2-1 5 16,2 2-2-16,-3 0-1 0,1-3 6 15,-2 0-2-15,1 3-5 0,4-2 3 16,0 2-5-16,1 0-1 16,3 0 0-16,0 1 2 0,-2 0-3 15,1-2 2-15,-9 1 0 0,3 1-1 16,-5 0 0-16,0-2 3 0,0 1 0 16,-3 2 8-16,3 0-1 0,2 2 2 15,0-3-6-15,0 1-3 0,-1-2-5 16,-1 0 4-16,2 2 0 0,-1-1-3 15,-1-1 2-15,1 2 2 16,-1 1-4-16,2 0 2 0,0 2 8 16,0-3-3-16,0 0 1 0,-4 0-2 15,-1 2-4-15,-2-1 3 0,-1 0-2 16,0-1-2-16,-1-3 0 0,-1 0 3 16,1 1-3-16,-1-5 0 15,-4 4 0-15,0-2 0 0,-5 0 1 16,-4-1 3-16,-4-1-5 0,-6 0 2 15,-4-4 10-15,-3 3-10 0,1-3 3 16,-4 0-2-16,0 2-3 0,4-3 2 16,-4 1 1-16,4 0-4 15,-1 1 4-15,1 0 0 0,-2-2-3 16,2 3 2-16,-1-2 0 0,0 1-2 16,1-1 2-16,2 2 0 0,-3 0-2 15,0 0 2-15,-7-1 0 0,-2 2-2 16,-2-1 2-16,-7-1 0 15,-4 0-2-15,-4 0 2 0,-6-4 1 16,-4 3-2-16,1-4 0 0,-3 1 4 16,-3 0-1-16,-4-5 6 0,-5-2 2 15,-7-2 3-15,-4-5-1 0,-2-6 1 16,-9-2-4-16,-3-4 1 16,1 2-4-16,-1 4-7 0,4 4 0 15,-1 7 4-15,3 7-4 0,1 7 0 16,2 5-1-16,1 6-23 0,-2 2-55 15,-1 10-38-15,-2 4-60 0,0 4-33 16,-2-3-119-16</inkml:trace>
  <inkml:trace contextRef="#ctx0" brushRef="#br0" timeOffset="92587.3267">19201 3169 208 0,'0'0'0'15,"0"0"108"-15,0 0-46 0,0 0-24 16,0 0 10-16,0 0 16 0,0 0-14 16,0 0-2-16,-63-42 13 0,60 41-11 15,0-1 7-15,-1-1-15 16,3 3-10-16,0 0 5 0,1 0 3 16,0 0-19-16,0 0-10 0,0 0-2 15,0 0 2-15,0 0-5 0,0 0 2 16,0 0 1-16,8 0 8 15,3 0 18-15,3 0 6 0,6 0-15 16,0 2-8-16,4 1-3 0,0-1-3 16,5 2 8-16,4 1-1 0,5-1-5 15,4 1-7-15,1 2-2 0,3-2-3 16,0 0-2-16,0 1 0 16,0 0 5-16,0 1-6 0,-4-1 2 15,-2-2 1-15,-5 0-3 0,-1 4 2 16,0-2 1-16,1-2-3 0,-2 2 2 15,-1-2 1-15,-2 2-2 0,-1 2 0 16,-4-1 0-16,0 1 0 0,-4-1 0 16,-2-1 0-16,-7 1 0 15,-3-2 0-15,-4-1-2 0,0-1 2 16,-4 0 0-16,-1 1 6 0,0 0-4 16,0 1 3-16,0-4-2 0,0 2-3 15,-1-1 0-15,-2 0 3 0,0 2-3 16,-2-3 0-16,-3 4 2 0,-3 2-2 15,-2 2 0-15,-1-2 2 16,-3 5-2-16,2-2 0 0,-3-3 3 16,2 1-4-16,-1 0 2 0,3-4 5 15,0 3-6-15,2-3 0 0,-6 1 6 16,1 1-5-16,-8 2 2 16,-3 1 1-16,-5 2-2 0,-3 2 2 15,-8 1-3-15,-1 2-1 0,-7-2 0 16,-2 3 12-16,1-3-2 0,-3 1 12 15,5-2 0-15,6-3 4 0,3-1 6 16,4-1-11-16,4-2-12 0,5 0-5 16,5 0-1-16,6-4-3 0,7 1 0 15,8-3 3-15,3 0-4 16,2 0-5-16,8 0 3 0,1-3-13 16,3 3-15-16,3-2-34 0,-4 2-35 15,2 0-8-15,0 2-62 0,0-2-109 16,-3 0-133-16</inkml:trace>
  <inkml:trace contextRef="#ctx0" brushRef="#br0" timeOffset="97293.0101">20861 3709 789 0,'0'0'0'0,"0"0"-2"0,0 0 44 15,0 0 29-15,0 0-8 0,0 0-19 16,0 0-5-16,0 0 13 16,-4 45 10-16,-3-42-7 0,-3-1-5 15,-3-2-9-15,-3 0-17 0,-5 0-11 16,-3 0-4-16,-4-3-1 0,-4-5 4 16,-3 1 4-16,-3-3 11 0,1-1-11 15,2-2-10-15,2-3 0 16,8-2-3-16,6-3-3 0,8 1 0 15,7 0 6-15,4-1-8 0,6-2 4 16,9 1-2-16,5 1 0 0,6-6-1 16,5 2 0-16,4 0 1 0,3 0 0 15,5-2 3-15,2-2-3 16,-1-3 0-16,2-3 2 0,-1-3-2 16,0-3 0-16,-2-4 3 0,-2 0-5 15,-6-1 4-15,-4-3 1 0,-4 1-4 16,-6 2 2-16,-3-1 3 15,-6 4-6-15,-3 4 4 0,-4 0-2 0,-2 4-1 16,-1 3 2-16,-2 4 2 16,-5 1-4-16,-4 4 2 0,-2 4 0 15,-2 1-1-15,-4 6 0 0,-3 6 1 16,-2 6-2-16,-4 8-1 0,-5 12 2 16,0 10 0-16,4 12-2 15,5 10 2-15,8 7 0 0,8 8 8 16,5 4-2-16,1 0-2 0,3-2 2 15,6-7 5-15,3-10 18 0,5-5 6 16,0-4-9-16,1-5-20 0,3-4-1 16,0-2-3-16,2-3-3 15,0-2 2-15,1 0-2 0,-2-2-122 16,-2 0 4-16,-1-2-126 0,-7 1-302 16</inkml:trace>
  <inkml:trace contextRef="#ctx0" brushRef="#br0" timeOffset="99988.4721">24388 2938 201 0,'0'0'0'0,"0"0"45"16,0 0-3-16,0 0 4 16,0 0 23-16,0 0-21 0,0 0-14 15,0 0 9-15,0 0-17 0,1-8-5 16,-3 6 8-16,-3 0 12 0,1-1 4 16,-1 0-3-16,0 2 3 0,2-4-2 15,-3 3 4-15,4 0-5 16,0 0-3-16,1 2-9 0,1-1-9 15,0 0-3-15,0-1-11 0,0 2-4 16,0 0-3-16,1-2 0 0,3 1 4 16,-2-2-2-16,2 1-2 0,-2 0 0 15,0-1 23-15,0-1-2 16,0-1-1-16,3 1 0 0,-1 0 3 16,4-1-6-16,2 1-5 0,2-1-9 15,3 0 2-15,4 2-3 0,4-3-2 16,2 1 0-16,7 2 4 0,6-6-4 15,4 1 0-15,7 1 6 16,1 0-1-16,5 1 21 0,-3 0-2 16,-2 3-3-16,-4 3-1 0,-7 2-9 15,-5 6-9-15,-4 3 3 0,-8-1 0 16,-6 3-4-16,0-3 1 0,-8-1 1 16,-1 1-5-16,-5 1 4 0,-2-2-1 15,0 2-1-15,-9 1 0 16,-8-1 6-16,-8 2-6 0,-7 0 0 15,-3 2 0-15,-6-1-25 0,4 2 10 16,-1-2 6-16,6 2 4 0,7-1 6 16,8 0-1-16,9 2 0 15,8-2-4-15,8 1 2 0,14 5 0 16,6-2 4-16,11 4 2 0,5 1-5 16,1 0 2-16,2 1 1 0,-4 0-3 15,-3 0 2-15,-1-2 10 0,-8 0-4 16,-3-4-2-16,-12 1-2 15,-5-2 0-15,-5-3 10 0,-6 2 6 16,-3-4 8-16,-9 1-1 0,-3 3-6 16,-6-3-10-16,-4 1-2 0,-6 0-4 15,-3-2-2-15,-6 1 8 0,-3 0-3 16,0 1-4-16,-5-2 1 16,2-1-1-16,-2-2-4 0,-1-1 2 15,1-1 3-15,1-2-4 0,-1-4 0 16,3-2 0-16,3 0-55 0,5 0-16 15,6-2-67-15,6 1-115 0,5-6-159 16</inkml:trace>
  <inkml:trace contextRef="#ctx0" brushRef="#br0" timeOffset="110707.6205">25246 13368 314 0,'0'0'0'0,"0"0"143"16,0 0-72-16,0 0-15 0,0 0-10 16,0 0-5-16,0 0-24 15,0 0-12-15,-10 10 4 0,8 1 8 16,1 3 11-16,-2 1 3 0,1 4-4 15,1 2-13-15,-1-2-8 0,0 1-1 16,0 1-5-16,0 2 0 0,0 0 3 16,1-1-3-16,-3-2 0 0,-3-4 0 15,4 3-1-15,-3-2-6 16,3-2 3-16,1 1 3 0,1-8 0 16,1 1 2-16,0-1 2 0,1-3 2 15,5 1 8-15,3-3 3 0,4 2 2 16,3-2-3-16,0 0-4 0,6-2 11 15,0-1 3-15,3 0 6 16,3-1 0-16,0-5-7 0,6 1-4 16,1 5 0-16,2 0-9 0,1 0-6 15,-2 0-5-15,-1 5 0 0,-2 1 3 16,-1-2-3-16,-8 0 0 0,-3 1 1 16,-4 1-1-16,-1-2 0 0,-3 0 1 15,-3 1-1-15,0-1 0 16,-6-2 2-16,2 0-3 0,-4 1 2 15,-2-2-1-15,3 0 0 0,-3-1 0 16,0 0 3-16,0 0-1 0,0-5 1 16,0-2-2-16,0-1-2 0,0-4 2 15,0 0 1-15,0-5-1 16,0 0 12-16,5-2 6 0,2-4-5 16,4-5-5-16,0-5-4 0,2-2-3 15,5-6 3-15,3-3-3 0,-2-3-1 16,1-2 1-16,-3 1-1 0,-5 2-2 15,-8 6 2-15,-4 3 2 16,-2 8-3-16,-10 6 0 0,-6 2 15 16,-7 3 5-16,-8 7-9 0,-6 0-7 15,-11 8-4-15,-2 3 0 0,-7 0 2 16,-1 6-3-16,-1 4-39 0,3 5-40 16,-5 1-57-16,3 2-2 15,-3-1-95-15,-1-1-106 0</inkml:trace>
  <inkml:trace contextRef="#ctx0" brushRef="#br0" timeOffset="111602.8214">23201 13336 450 0,'0'0'0'0,"0"0"20"0,0 0 3 15,0 0 0-15,0 0 27 0,0 0 7 16,0 0-4-16,0 0-15 0,0 0-3 16,-368 254-6-16,317-192-17 0,-3 6-6 15,1 6-5-15,-2 4 2 16,4 5-3-16,0 1 0 0,3 4 0 15,4-1 5-15,6 2 6 0,8 4 25 16,9-2-1-16,9 6-10 0,11-1-13 16,2-3-7-16,11 0-3 15,7-5 2-15,2-7-1 0,5-7 2 16,6-7 4-16,3-7-1 0,6-5 6 16,6-5 1-16,7-3-3 0,5-6-7 15,2-5 4-15,4-7 5 0,0-7 11 16,5-6 7-16,-4-7 2 0,0-5 7 15,-1-4-4-15,-1-2-15 16,0-8-11-16,-3-7-3 0,-2 0-3 16,-1-8-2-16,-2-6 3 0,0-2 0 15,-4-8 5-15,4-7 5 0,3-7 6 16,3-9 7-16,3-6-6 16,3-8-8-16,4-2 0 0,-2-6 2 15,1-5 8-15,-1-2 6 0,-7-3-22 16,-10 3-7-16,-8 0-2 0,-14 5 0 15,-12 3 4-15,-6-2-5 0,-9 2 2 16,-4-5 1-16,-8 0-2 0,-10-2 0 16,-3 1 3-16,-6-1-4 0,-8 2 2 15,-1 5 1-15,-6 7-3 16,-5 9 2-16,-1 8 0 0,-4 7-2 16,-2 5 2-16,2 6-1 0,-3 7-4 15,-5 3-4-15,-1 4-16 0,-5 9-17 16,-3 9 1-16,-2 7-29 0,2 8-77 15,2 10-43-15,4 10-104 16</inkml:trace>
  <inkml:trace contextRef="#ctx0" brushRef="#br0" timeOffset="112188.7893">24612 13836 342 0,'0'0'0'15,"0"0"119"-15,0 0-61 0,0 0-13 16,0 0 8-16,0 0 10 0,0 0-28 16,0 0-15-16,0 0 16 0,-19-6 1 15,17 12-11-15,-2-5-11 16,0 1-7-16,3-2 1 0,-2 0 22 16,4 0-7-16,12 0 5 0,8-2 47 15,8-6-1-15,15-2-12 0,6-5 7 16,10-5-8-16,7-4-6 0,2-3-8 15,6 0-19-15,-2 1-10 16,-2 5-13-16,-5 2-3 0,-7 3-3 16,-11 1 0-16,-10 8-31 0,-13 3-3 15,-9 1-27-15,-9 3-20 0,-1 2-31 16,-2 3-58-16,-1 1-103 0,-3-3-362 16</inkml:trace>
  <inkml:trace contextRef="#ctx0" brushRef="#br0" timeOffset="112758.1279">25839 14155 536 0,'0'0'0'0,"0"0"198"0,0 0-121 16,0 0-59-16,0 0-15 0,0 0-1 15,0 0 7-15,0 0 11 16,0 0 18-16,-24 182 3 0,20-147-1 16,-1 2 10-16,2-3-12 0,1-2-18 15,1 0-16-15,0-3-1 0,1 1 0 16,0-3-5-16,1-1 4 0,4-1-1 16,-3-4-1-16,2 1 0 15,-1-3 3-15,-1-3-3 0,-1 2 0 16,1-6 1-16,1-2-1 0,-1-1-2 15,-1-7-13-15,0 4-19 0,-1-6-8 16,0-2-13-16,0-4-88 0,-7-5-51 16,2-2-66-16</inkml:trace>
  <inkml:trace contextRef="#ctx0" brushRef="#br0" timeOffset="113228.0266">25612 14474 487 0,'0'0'0'0,"0"0"300"0,0 0-155 16,0 0-48-16,0 0-34 0,0 0-18 15,0 0-23-15,0 0-15 0,0 0-3 16,312 16-5-16,-286-9-16 0,-2-2-28 16,0-2-23-16,0-3 19 0,0 0 3 15,-3-5-32-15,0-5 22 16,-2 3 44-16,-5-1 12 0,-2 1 0 15,-5 3 13-15,-4 2 9 0,-3 2 13 16,0 4 12-16,-1 4 11 16,-6 5-36-16,-1 0-15 0,-3 1-7 15,1 4 0-15,-2-1 3 0,2 2-3 16,3 3 0-16,1-1 1 0,0-2-1 16,6 0 0-16,0-2 0 0,0-4 0 15,7-3 0-15,-1-4 1 0,4-2-1 16,1-4 0-16,6 0 45 15,-3-6 31-15,3-4-23 0,1-5-17 0,-4 4-6 16,5 1-9-16,-7-2-11 16,-1 6-8-16,0 6 7 0,-5 0 5 15,3 5 3-15,0 9 1 0,0 3-10 16,-1 1-8-16,-1-2 0 16,3-1 4-16,-1-4-4 0,1 0-3 15,3-7-17-15,-3 0-27 0,1-4-33 16,-1 0-52-16,-3 0-54 0,-5-4-70 15,2 0-79-15</inkml:trace>
  <inkml:trace contextRef="#ctx0" brushRef="#br0" timeOffset="113476.563">26484 14643 638 0,'0'0'0'0,"0"0"192"15,0 0-106-15,0 0-35 0,0 0-32 16,0 0-3-16,0 0 3 0,0 0-13 15,-7 107-4-15,7-98 0 0,0-2-3 16,0-7 2-16,4 0 5 16,3-6 14-16,4-7-3 0,4-1-7 15,2-5 3-15,5 2 15 0,1 2 18 16,-2 3 24-16,-2 8-16 16,-5 4-24-16,-5 14-19 0,-4 5-7 15,0 4-3-15,-4 2-2 0,-1-3-5 16,0-2-30-16,0-5-55 0,2-5-54 15,7-6-67-15,2-4-219 0</inkml:trace>
  <inkml:trace contextRef="#ctx0" brushRef="#br0" timeOffset="114642.8445">27253 14340 415 0,'0'0'0'0,"0"0"209"0,0 0-116 16,0 0 2-16,0 0-26 0,0 0-7 15,0 0-7-15,0 0-27 0,0 0-18 16,6-93-8-16,-13 117 3 0,-2 12 1 16,3 10 0-16,0 10 3 15,6 7 4-15,0 4 17 0,0-4 8 16,3-4-10-16,-1-6-13 0,-1-6-6 15,0-7-6-15,0-2-1 0,-1-8-1 16,0-5 0-16,0-5-2 16,0-4-2-16,0-5-14 0,-1-5-16 15,-6-4 1-15,-4-2-5 0,1-4-37 16,-3-8 25-16,0-3-3 0,-1-7-56 16,2-2-9-16,3-5-45 0,1 0-43 15,8-1 89-15,8 3 96 0,4 6 40 16,8 6 115-16,-3 3 12 0,6 5 3 15,5 4-58-15,2-1-4 16,8 0 3-16,5-3-28 0,2-1-15 16,-4-3-4-16,-4 4-13 0,-9-3-21 15,-6 9-6-15,-8-2-3 0,-6 0 1 16,-5 3 8-16,-3 0 24 16,0 0 22-16,0 0-15 0,-3 0-31 15,-3 6-9-15,0-4-1 0,-2 6 0 16,1 0 1-16,1 3-1 0,-3 2-3 15,2 0 1-15,3 1 1 0,1-3 2 16,3-2-2-16,2-4-2 16,5-2-1-16,4-3 0 0,2 0 1 15,2 0 5-15,3 0-2 0,-1 0 0 16,-2 0-2-16,0 8 2 0,-4-1-32 16,-1 5-1-16,-1-1-4 0,-2-3-12 15,0-1 6-15,-2-3 6 0,2-3-2 16,1-1 2-16,2-4-2 15,2-5-36-15,5-6-45 0,4 1-31 0,1-5 5 16,1 0 26-16,0 2 52 16,-3 3 38-16,0 3 30 0,-7 5 0 15,-3 6 132-15,-5 6 43 0,-4 9-43 16,-1 6-43-16,0 4-35 0,-2 6-19 16,-5 5-22-16,-2 2-5 15,-2 1-5-15,-2 3 5 0,-3 2 29 16,-3-3 21-16,-1 2 0 0,-6-2-29 15,2-3-15-15,-2 0-10 0,-2-2-2 16,0-3-1-16,-2-8-1 16,5-2 0-16,-1-7 2 0,7-7-2 15,4-5 0-15,4-4-1 0,5-16 1 16,6-10 0-16,2-10-1 0,13-14 12 16,10-11 21-16,8-7 20 0,9-8-10 15,13 2 4-15,9 2 21 0,0 9 10 16,-2 16-19-16,-11 14-45 0,-16 17-20 15,-15 15-35-15,-14 4-2 16,-9 12 18-16,-16 4 25 0,-5 4-4 16,-3-1-56-16,-2-3-82 0,2-6-128 15,-1-5-477-15</inkml:trace>
  <inkml:trace contextRef="#ctx0" brushRef="#br0" timeOffset="115365.2457">26117 12800 414 0,'0'0'0'0,"0"0"216"0,0 0-116 15,0 0-27-15,0 0-18 0,0 0-13 16,0 0-22-16,0 0-13 16,-73-16-1-16,69 29 5 0,-2 5 8 15,4 7 6-15,2 12-7 0,1 8 1 16,9 10-9-16,0 7-5 0,2 2 1 16,0-1 15-16,0-1-6 15,-1-3-6-15,2-7-2 0,-4-7 0 16,2-6-1-16,-3-9-4 0,1-8 6 15,-1-8 6-15,2-6 14 0,0-8 16 16,1-8 3-16,1-11 7 16,-1-8-7-16,0-6-17 0,1-8-11 15,-4-6-7-15,-4-3-10 0,2-3-2 16,-5-5 0-16,-1-2 3 0,-1 0-4 16,-6 6 2-16,-3 8 1 0,-3 12-3 15,-3 11 2-15,-5 9 13 0,-1 12-4 16,-4 2-6-16,-1 15-6 0,1 5-41 15,2 8-42-15,4 2-89 16,2 0-153-16,4-2-152 0</inkml:trace>
  <inkml:trace contextRef="#ctx0" brushRef="#br0" timeOffset="116024.027">26143 12702 483 0,'0'0'0'0,"0"0"148"15,0 0-44-15,0 0-29 0,0 0-52 16,0 0-16-16,0 0 1 15,0 0 0-15,0 0-3 0,45 63 0 16,-21-50 27-16,7-7 29 0,6-1 3 16,9-5 8-16,8 0-8 0,3-6-18 15,6-3-2-15,2-1-18 0,1 1-22 16,-1 0-5-16,-1 3 2 16,1 0-1-16,0-1 0 0,4-1 0 0,4-2 1 15,2-3-2-15,10-5 2 16,3-2 0-16,9-4-2 0,0-4 2 15,5-1-1-15,1-2 0 0,-2-4-2 16,3 3 3-16,-2-4-2 16,0 1 2-16,-2-2 0 0,-3-2-1 0,1-2 0 15,-3-3 9-15,-1-5-8 16,-4-3 2-16,0-3-1 0,-2 1-1 16,-2-4-1-16,-1-2 0 0,-1 0 0 15,-6-3 1-15,-2-1 1 0,-3-4-2 16,-3-1 14-16,-1-4 4 15,-5-2 0-15,0-3-3 0,3-1-9 16,0-2-4-16,1-3 0 0,-2-2-1 16,2-3-2-16,-4-1 1 0,1 1 2 15,-1-2-2-15,-1-2 0 0,-1-6 0 16,-3 0 1-16,-1 0-1 16,-3-1 8-16,-2 3-8 0,-5-3 0 0,-4 2 2 15,-8 4-2-15,-2 4 0 16,-4 1 2-16,-4 3-2 0,-2 3-2 15,-1 5 2-15,-3 4-26 0,-7 5 7 16,-2 9-10-16,-1 3-23 16,-3 9-10-16,-2 6-33 0,2 5-65 0,-3 6-86 15,-3 5-176-15</inkml:trace>
  <inkml:trace contextRef="#ctx0" brushRef="#br0" timeOffset="117121.6607">26213 13443 369 0,'0'0'0'16,"0"0"100"-16,0 0-68 0,0 0 22 16,0 0 40-16,0 0-18 0,0 0-40 15,0 0 3-15,0 0 23 0,88-50 3 16,-61 48-28-16,5 2-14 0,0 0 1 15,4 0 3-15,4-1 8 16,6-6 8-16,5 1-9 0,5-10-3 16,11 2-17-16,1-4-4 0,4-2-6 15,3 0-3-15,4-5 8 0,7 0-2 16,5 0-5-16,7-5 2 0,5-2-4 16,6-2 0-16,3-2 7 15,4 1-3-15,1-3-3 0,0 2 1 16,2-1-1-16,-2 0-1 0,-4-3 0 15,0 1 7-15,-5-1-3 0,1-1 5 16,-3-5-3-16,2 0-1 16,-1 1-4-16,1-5 3 0,-1-2-1 15,-2 0 0-15,0 0-3 0,0 0 0 16,-3 2 2-16,-4 0-2 0,-4 0 0 16,-9-3 0-16,-3 3 1 0,-6-2-1 15,-4-1 0-15,-3 4 3 0,-6-4-4 16,1 4 2-16,-3 0 8 0,2-3-4 15,-4-4 5-15,0 0-1 16,-6-4 1-16,-1 3-1 0,-3-2-2 16,-5-3 0-16,-2 0 4 0,-3-1-2 15,-6 0 0-15,-1-4 2 0,-4 4-5 16,1-4 0-16,-3 1 0 16,0 1-3-16,1 0-2 0,-1-1 0 15,-1-1 1-15,3-2-3 0,-1 0 2 16,1-1 0-16,-3 0-1 0,1 0 0 15,1 2 2-15,-1-2-3 0,0 2 1 16,-4 1 1-16,1 2-2 16,-2 3 2-16,-1-1 1 0,-4 4-3 0,0-1 1 15,-2 0 0-15,1 2 0 16,-3 3 1-16,-2-3 1 0,-1 5-2 16,-3 1 0-16,1 4 1 0,-5 2-1 15,-2 5 1-15,0 3-1 0,-1 4-4 16,-5 5-8-16,0 5-19 0,-2 4-23 15,3 1-18-15,1 5-43 0,0 3-90 16,-1 5-97-16,-1 0-286 16</inkml:trace>
  <inkml:trace contextRef="#ctx0" brushRef="#br0" timeOffset="117654.9822">31377 8983 380 0,'0'0'0'0,"0"0"128"15,0 0-45-15,0 0-25 0,0 0-8 16,0 0-9-16,0 0-19 16,0 0-5-16,0 0 25 0,-163-127 3 15,139 124-18-15,0-1-10 0,-2 1-8 16,2 3-2-16,-1 0-2 0,1 3 6 16,3 3 30-16,2 1 7 0,6 2-1 15,2 1-34-15,-1-1-11 16,4 4 0-16,3 1-1 0,0 1 9 15,3 2 3-15,2 0 7 16,5 5 6-16,6 5 0 0,5 2-7 16,3 2-11-16,7-2 0 0,4-2 5 15,4-8 5-15,6-3 3 0,4-7 10 16,3-5-6-16,7-4-2 0,0-5 12 16,0-8-2-16,-6-3-12 0,-8-1-13 15,-5-2-1-15,-12-1 2 0,-10-2 6 16,-13-2 16-16,-6-1 2 0,-15-5-16 15,-7 3-9-15,-7-2-8 16,-12 6 0-16,-12 4 0 0,-9 11-1 16,-6 8-63-16,-7 6-20 0,-4 15-53 15,-6 1-210-15,-9 9-307 0</inkml:trace>
  <inkml:trace contextRef="#ctx0" brushRef="#br0" timeOffset="147116.0018">27133 974 145 0,'0'0'0'0,"0"0"-57"0,0 0 104 15,0 0-7-15,0 0 10 16,0 0 0-16,0 0 10 0,0 0-5 15,-14-47 11-15,9 43 21 0,0-4 5 16,2 5-6-16,1-3-14 0,-1-1-24 16,1 3-9-16,1-3-10 0,1 2-17 15,0 4-2-15,4-2-4 16,1 1 1-16,0 2 3 0,-1 0 2 16,2 0 2-16,-1 9 6 0,-3 4 11 15,2 11-6-15,-1 4-8 0,-1 4-3 16,4 2 4-16,1 0 0 0,2-4 4 15,-5 2-4-15,4-4-4 16,-2 1 4-16,-1-4-5 0,2-3-2 16,-1-1-6-16,1-7 4 0,0-2-1 15,-2-3-4-15,-2-4 1 0,2 0 3 16,-2-2 0-16,2-3 8 16,2-8 12-16,2-5-12 0,2-8-9 15,3 0-3-15,0-3-2 0,1-1 0 16,2 9-1-16,-1 3 1 0,-5 5 5 15,0 8-1-15,-1 1-5 0,-2 13 7 16,-1 5 2-16,-1 6-3 0,-1-1-5 16,1-5 0-16,-2 0 7 0,4-8 5 15,2-9-4-15,3 0-1 16,3-2 2-16,4-12 9 0,1-3 7 16,2-6-5-16,0-5-12 0,1-4-10 15,-1-3 0-15,0 2 5 0,-4 4-6 16,-2 4-33-16,-6 2-29 15,-4 3-15-15,-2 4-35 0,-3 8-71 16,-2 6-89-16,-6 0-227 0</inkml:trace>
  <inkml:trace contextRef="#ctx0" brushRef="#br0" timeOffset="147422.4077">28005 996 805 0,'0'0'0'0,"0"0"87"0,0 0 17 16,0 0-57-16,0 0-31 0,0 0 1 15,0 0 14-15,0 0 1 0,-13 60 5 16,6-33 1-16,3 6 2 0,0-3 0 15,2 2-9-15,1 0-18 16,1-6 5-16,0-1-6 0,0-4-8 16,2-1-5-16,-2-6 2 0,0-4-1 15,0-3-24-15,0-2-4 0,0-5-28 16,4 0-91-16,-3-7-69 0,2-11-177 16</inkml:trace>
  <inkml:trace contextRef="#ctx0" brushRef="#br0" timeOffset="147545.3468">28018 890 918 0,'0'0'0'16,"0"0"-130"-16,0 0 22 0,0 0-178 16</inkml:trace>
  <inkml:trace contextRef="#ctx0" brushRef="#br0" timeOffset="148041.5513">28253 1055 715 0,'0'0'0'16,"0"0"139"-16,0 0-39 16,0 0-20-16,0 0-9 0,0 0-31 15,0 0-11-15,0 0 3 0,0 0-8 16,-5 164-7-16,-3-158-2 0,-3-1-4 15,-1-2 1-15,3-3 1 0,3 0-2 16,1-8-6-16,5-4-5 0,0-5 0 16,9 1 0-16,8-1 0 0,7 0 0 15,8-2 9-15,2 5 0 16,1 0 3-16,2 4 0 0,0 4-2 16,1 1-4-16,-2 5-3 0,1 0-3 15,-4 0 0-15,-3 0-49 0,-2 0-22 16,-4 0-40-16,-2 3-21 15,-6-3-32-15,-2 0 0 0,-5-1-13 16,-3-8 83-16,-5 2 97 0,-1-5 40 16,0 4 56-16,0-4-23 0,-4 4-7 15,2 1 10-15,-1 2-24 0,1 3 15 16,1 2 26-16,-7 0-33 0,-2 6-24 16,-5 5-11-16,-4 0-6 15,-4 4 7-15,-2 1 7 0,1 4-3 16,1 4-1-16,6-4-5 0,6 3-12 15,10-4-8-15,1 1-6 0,13 1 3 16,4-7-2-16,5-2-1 16,4 1 2-16,3-4-1 0,0-2-4 15,2-1-81-15,-3-5-23 0,0-1-72 16,-2-2-43-16,-1-5-93 0</inkml:trace>
  <inkml:trace contextRef="#ctx0" brushRef="#br0" timeOffset="148199.8802">28799 1086 1248 0,'0'0'0'0,"0"0"58"15,0 0-42-15,0 0-3 0,0 0-7 16,0 0-8-16,0 0-19 0,0 0-51 16,0 0-78-16,-156 124-36 15,152-115-192-15</inkml:trace>
  <inkml:trace contextRef="#ctx0" brushRef="#br0" timeOffset="148544.3391">29316 988 1159 0,'0'0'0'15,"0"0"-77"-15,0 0 145 0,0 0-9 0,0 0-21 16,0 0-32-16,0 0-2 16,0 0-4-16,0 0 0 0,-187 44 12 15,192-30-11-15,9 3 8 0,7-3 4 16,7 3 0-16,2-1-5 0,1-3 5 16,-3 3 13-16,-7 3 11 15,-3-4 1-15,-7-1-11 0,-8-1-6 16,-3-3 11-16,-3 1 3 0,-12 1 2 15,-1-3 8-15,-4 1 3 0,-3-7-19 16,0 0-12-16,0-3-11 0,-3 0 1 16,0-4-7-16,2-4 0 15,1-2-125-15,5-1 13 0,2 2-47 16,6-4-27-16,5-3-94 0,4 0-255 16</inkml:trace>
  <inkml:trace contextRef="#ctx0" brushRef="#br0" timeOffset="149342.9448">29650 495 878 0,'0'0'0'0,"0"0"90"0,0 0 5 15,0 0 15-15,0 0-42 16,0 0-10-16,0 0-6 0,0 0-12 15,0 0-6-15,32 366 3 0,-34-319-4 16,-7-4-11-16,-1 0-14 0,-5-8-3 16,-1-1-1-16,-1-3-3 15,1-4 2-15,-2-2-2 0,3 0-1 16,2-8 0-16,4-11 8 0,6 1-8 16,1-7 0-16,2 0 8 0,0-3-6 15,3-6-2-15,3-4 0 16,6 2-15-16,3-1 9 0,4-1 2 15,0 0 1-15,4 5 4 0,1-3-2 16,2 5-3-16,0 2 4 0,-4 1 0 16,0 3-4-16,-5 6 7 0,0 3-2 15,-7 1-1-15,-2 6 0 0,-4-3 4 16,-3 3-3-16,0 1 6 16,0-7-3-16,2 3-7 0,5-8 4 15,3-4-2-15,4-1-20 0,6-3 14 16,3-4-14-16,3 1-14 0,-1 0 17 15,-2-2 13-15,-1-2 2 0,-3 3 6 16,-5-4 14-16,-3 6 12 0,-2 3 6 16,-3-3-3-16,-5 5-13 15,-2 0-11-15,-2 1-9 0,-5 5 2 16,-5 2 18-16,-3 1-14 0,-1 0-6 16,2 3 2-16,3-4 3 0,0 1-5 15,7-2-13-15,1-4-5 0,3 0-8 16,3-3 7-16,3 0 7 15,5 0 4-15,1-3 1 0,1-2 3 16,3-1 3-16,-1 3 1 0,4 3 1 16,2 0 0-16,3 0 0 0,1 0 1 15,6 0-1-15,1 4 0 0,-3 0 5 16,0-4-7-16,-6 1 4 0,-6 1-1 16,-3 1-1-16,-7 0-3 15,-6 2 3-15,-1 1-13 0,-9 0 17 16,-6 3 0-16,-1-3-2 0,-2 1 2 15,4-2-3-15,-3 0-2 0,5-4-20 16,3 2 18-16,4-1-3 0,5-2 5 16,0 0-4-16,7-5-2 15,7-3 9-15,4-4 3 0,7 4-2 16,2-3 5-16,5 1 3 0,4-2 3 16,2-1-2-16,1 2-7 0,-3 0-5 15,-3 3 0-15,-3 3-81 0,-5-1-41 16,-9 4-48-16,-5 2-194 0</inkml:trace>
  <inkml:trace contextRef="#ctx0" brushRef="#br0" timeOffset="149730.9464">30959 586 950 0,'0'0'0'0,"0"0"0"0,0 0 111 0,0 0-30 16,0 0-30-16,0 0-3 16,0 0 15-16,0 0-2 0,0 0-7 15,-60 513 4-15,56-467-14 0,1-5-20 16,2-8-16-16,0 3-1 0,0-2-6 16,-4 1-2-16,0-4-3 15,-2-6-26-15,-1-3-49 0,0-9-24 16,0-5-23-16,-2-6-91 0,0-2-113 15</inkml:trace>
  <inkml:trace contextRef="#ctx0" brushRef="#br0" timeOffset="149977.4183">31094 911 955 0,'0'0'0'0,"0"0"67"15,0 0-7-15,0 0-31 0,0 0-27 16,0 0-4-16,0 0-55 15,0 0-75-15,0 0 24 0,146-87 60 16,-160 111-16-16,-4 8 48 0,4 3 16 16,-1 5 0-16,7 0 106 0,7-2-2 15,4 2 36-15,10-3-41 0,6-7-30 16,3 1-25-16,1 1-27 0,-1-3-12 16,0 2-5-16,-1 2 0 15,-5-9 4-15,-2 0-5 0,-3-5-59 16,-2-6-32-16,-3-3-69 0,-4-1-99 15,-2-5-223-15</inkml:trace>
  <inkml:trace contextRef="#ctx0" brushRef="#br0" timeOffset="150928.8682">27196 1685 353 0,'0'0'0'0,"0"0"128"0,0 0-28 15,0 0-22-15,0 0 24 16,0 0-31-16,0 0-15 0,0 0-20 16,0 0-2-16,410 35 8 0,-287-36-2 15,15-5-17-15,14 3-7 0,17-3 3 16,14 3-5-16,12 0-10 15,6 3-2-15,8 0 0 0,4 0 0 16,3-2 0-16,6 0 11 0,2-4 12 16,0 1 11-16,2-1 1 0,-4 3-6 15,-7 0-15-15,-8 3-6 0,-13 0-8 16,-11 0-3-16,-8 5-1 0,-13 1-14 16,-17 0-1-16,-22 5 9 15,-25 0 5-15,-25 0 0 0,-27 3 3 16,-20-4 0-16,-21 3 0 0,-23-2-4 15,-23 0 6-15,-27-2 48 0,-29-3-42 16,-32 0-6-16,-28-1-1 0,-28-2 1 16,-13 1-4-16,-12-1-2 15,-9 1 6-15,-16 2 0 0,-11 1-3 16,-9 4 2-16,-5 0 0 0,-4 1-1 16,2-2 0-16,5 1 2 0,7 0 0 15,14-2-2-15,13 2 0 0,14-6 0 16,23-2 1-16,28-3 0 0,39 0-1 15,37-7 0-15,37-4 0 16,41-3 4-16,36-4-6 0,46 1-6 16,43-4 7-16,40 1 2 0,35-4-1 15,27 0 0-15,15 2-9 0,14 3-8 16,5 6-61-16,2 3-60 0,-3 5-59 16,-7 5-231-16</inkml:trace>
  <inkml:trace contextRef="#ctx0" brushRef="#br0" timeOffset="179694.0339">27410 1826 736 0,'0'0'0'0,"0"0"13"15,0 0 21-15,0 0-17 0,0 0-4 16,0 0 4-16,0 0-13 0,0 0 8 15,21-16 3-15,16 20 19 16,15 1-11-16,14 0-12 0,15-2-4 16,20-1 13-16,17-2-5 0,21 0 0 15,19-1-2-15,13-4-3 0,10-4 3 16,0 1 19-16,3-2 1 0,1 2-5 16,7 1-3-16,2 0-8 15,2 4-10-15,-2 1-4 0,-6-1 0 16,-6 3-2-16,-10 0-2 0,-5 5 2 15,-20 5-2-15,-13 0-13 0,-22 2-5 16,-15-1 6-16,-18 1 6 0,-13-2 4 16,-16-2 3-16,-18 0 0 15,-16-2-2-15,-15-3-2 0,-11 1-33 16,-21-2 74-16,-20 0-18 0,-17-2-13 16,-21 0-5-16,-20 0 3 0,-19-3-6 15,-28-2 4-15,-21 2-1 0,-15 2-1 16,-11 1 0-16,-3 0 3 15,0 4-2-15,-9 2 3 0,1 4-2 0,-1 1-1 16,3 2 0-16,9 1-2 16,8 2 0-16,11-1 2 0,11 2 1 15,19-3-3-15,22 0 2 0,23-4 0 16,20-3-1-16,26-6 0 0,23-1 2 16,27-2 0-16,23-9 5 15,35-5-5-15,27-6-3 0,27-1 2 16,24 0 4-16,23 1-5 0,23 3 0 15,20 2 4-15,11 1-5 0,7-1 2 16,1 3 1-16,-2-1-2 16,0 3 0-16,-8-1 0 0,-7 4 2 15,-11-1-2-15,-20 4 0 0,-16 3 0 16,-21 0 0-16,-25 3 0 0,-23 0 0 16,-32 0 1-16,-29 0-1 0,-25 0 0 15,-35 0 0-15,-34 0 32 0,-32 0-23 16,-34 0-7-16,-29 0-1 0,-24 2-1 15,-27 4 0-15,-8 7-1 16,-4 1 1-16,12 5 0 0,22 4 0 16,22 0-1-16,25 4 1 0,26-1 1 15,27 0-1-15,32 1-1 0,37-6 0 16,35-7-4-16,34-2-2 16,46-9 13-16,38-3-3 0,38 0 2 0,34-10-3 15,28-2 0-15,26-6 2 16,16 1 1-16,12-1-1 0,0 0 1 15,-5 4 0-15,-12 3 1 0,-20 3-2 16,-22 3 0-16,-31 2-4 16,-34 3 0-16,-39 0 0 0,-39 0 0 15,-46 2 0-15,-40-2 0 0,-49 0 0 16,-44 0 15-16,-42-3-10 0,-44 1-4 16,-36 2 0-16,-22 2-1 0,-9 6 0 15,14 9 0-15,26 3 1 0,36 3-1 16,43-2 18-16,45 0-17 15,46-8-1-15,42-2 0 0,32-6 0 0,47-3 0 16,40-2 19-16,41-4 8 16,33-4 12-16,24-2-3 0,15 3-17 15,-5 1-13-15,-12 6-4 0,-24 0-1 16,-36 6-2-16,-34 4-20 16,-33 7-119-16,-39 2-188 0,-31-3-445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2047" units="deg"/>
          <inkml:channel name="T" type="integer" max="2.14748E9" units="dev"/>
        </inkml:traceFormat>
        <inkml:channelProperties>
          <inkml:channelProperty channel="X" name="resolution" value="1100.67188" units="1/cm"/>
          <inkml:channelProperty channel="Y" name="resolution" value="1936.58398" units="1/cm"/>
          <inkml:channelProperty channel="F" name="resolution" value="5.68611" units="1/deg"/>
          <inkml:channelProperty channel="T" name="resolution" value="1" units="1/dev"/>
        </inkml:channelProperties>
      </inkml:inkSource>
      <inkml:timestamp xml:id="ts0" timeString="2020-04-10T00:14:06.7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5987 4828 569 0,'0'0'0'15,"0"0"35"-15,0 0 38 0,0 0-7 16,0 0 2-16,0 0-23 0,0 0-8 16,0 0 2-16,-3-39-4 15,4 36 1-15,-1 2-3 0,1 1-18 16,-1 0-8-16,0 0-4 0,1 3-4 15,1 5 2-15,2 5 17 0,-3 0-9 16,0 3-1-16,-1 2 4 0,0 2-6 16,0 4 0-16,0 3 3 0,-1 6 3 15,-1 5-8-15,-5 5-2 16,2-2-2-16,-1 0 0 0,1 0 3 16,-1-4-3-16,-2-3 0 0,4-2 2 15,-1-4-2-15,1-3 0 16,3-2 1-16,1 1-1 0,0 1 0 0,0-3 1 15,3 2-1-15,-1-2 0 16,1 0-18-16,-3-1-6 0,2-2-13 16,-2-5-29-16,0-1-11 0,0-7-14 15,0-2-30-15,1-2-14 0,-1-2-30 16,0 0-56-16</inkml:trace>
  <inkml:trace contextRef="#ctx0" brushRef="#br0" timeOffset="317.4954">5663 5557 549 0,'0'0'0'15,"0"0"141"-15,0 0-28 0,0 0-7 16,0 0-30-16,0 0-1 16,0 0 11-16,0 0-25 0,199 16-8 15,-164-19-17-15,4-8-11 0,-1 2-6 16,-4-3-10-16,0-2-7 0,-4 0-1 16,-4-2-2-16,-4-2-13 15,-9-1-8-15,-1 1-19 0,-5-1-14 16,-5 0-27-16,-2-4-37 0,-2 2-20 15,-10-1-52-15,-3 0-97 0</inkml:trace>
  <inkml:trace contextRef="#ctx0" brushRef="#br0" timeOffset="491.2463">5833 4839 676 0,'0'0'0'0,"0"0"164"0,0 0-48 0,0 0-20 16,0 0-46-16,0 0-9 16,0 0-20-16,0 0-18 0,0 0-6 15,345-97-198-15,-301 97-139 0</inkml:trace>
  <inkml:trace contextRef="#ctx0" brushRef="#br0" timeOffset="1161.8395">6618 4875 451 0,'0'0'0'0,"0"0"93"0,0 0-30 16,0 0-18-16,0 0-16 16,0 0-7-16,0 0 9 0,0 0-4 0,0 0-3 15,-4 98 3-15,4-54-6 16,0 0-3-16,0 2 1 0,1 1 20 16,1 0-5-16,0-3-13 0,1-3-6 15,-3-3-3-15,0-6-7 0,1-8-4 16,-1-5 2-16,0-7-2 0,0-7 2 15,0-1 12-15,0-4 14 0,0-7 27 16,-4-4-21-16,2-10-31 16,-2-4 5-16,-1-8 8 0,0-8-9 15,-1-5-4-15,2-6-4 0,4-3 0 16,0 2 0-16,5 0 0 16,9 6 0-16,2 3 0 0,3 4 10 0,3 9 6 15,0 2 9-15,2 7-4 16,1 4 8-16,0 4-4 0,-2 6-11 15,4 5-1-15,-4 3-5 0,-6 2-4 16,-6 8 1-16,-6 4-3 0,-5 4 0 16,-6 5 2-16,-10 2 1 0,-9 2 3 15,-6 0-4-15,-7 1-2 16,1 2-1-16,-1-3-2 0,1-2-80 16,8 0-14-16,5-5-17 0,6-2-57 15,9-4-64-15,7-4-128 0</inkml:trace>
  <inkml:trace contextRef="#ctx0" brushRef="#br0" timeOffset="1963.2702">8544 5411 405 0,'0'0'0'0,"0"0"83"15,0 0-7-15,0 0-17 16,0 0-2-16,0 0 12 0,0 0-3 0,0 0 21 16,0 0 18-16,18 10-48 0,-18-26-11 15,-2-4 1-15,0-6-9 16,-1-7-12-16,-3-7-2 0,-2-10-7 15,0-4-9-15,-2-5-7 0,0-4 1 16,1 1-2-16,1-1 0 0,2 6-4 16,3 2 4-16,3 12-13 0,2 11 13 15,3 12 0-15,2 5 0 16,5 3-2-16,8 2 2 0,9 3 0 16,10 0 6-16,12 1 2 0,5 2-3 15,1 4-1-15,-4 0-4 0,-10 6 0 16,-9 5-37-16,-8 2-6 0,-11 1-29 15,-2 4-1-15,-5 0-6 0,-6-1-24 16,-2 0-49-16,-7-1-95 16</inkml:trace>
  <inkml:trace contextRef="#ctx0" brushRef="#br0" timeOffset="2397.9744">8754 5000 797 0,'0'0'0'0,"0"0"242"0,0 0-171 16,0 0-45-16,0 0-8 15,0 0-14-15,0 0-3 0,0 0-2 16,0 0-21-16,273 17 16 0,-263-14 4 16,-4-1 2-16,-4-1 0 0,-2 0-8 15,0 5-8-15,-9 6 17 0,-3 2-2 16,-2 4-6-16,-6 3 8 15,1 1 2-15,3 8-4 0,1-5 1 0,4 4 0 16,6-2-4-16,3-2 2 16,5-5-1-16,9-2 1 0,8-4 2 15,2-8 0-15,1-4 0 0,2-4 5 16,3-8 10-16,1-7 3 0,-1-6-3 16,0 0-6-16,-8-1-3 0,-3-4 1 15,-6 3 5-15,-11-1-3 16,-1 1-3-16,-9 3-3 0,-9 0-6 15,1 7-10-15,-4 3-5 0,1 4 6 16,3 6 4-16,5 2-3 16,4 9-10-16,6 5-13 0,3 0-13 0,3 2 5 15,12 0-5-15,2-1-22 16,6-2-12-16,2-3-9 0,3 2-38 16,-2-6-18-16,1-1-164 0</inkml:trace>
  <inkml:trace contextRef="#ctx0" brushRef="#br0" timeOffset="2624.3185">9446 5291 537 0,'0'0'0'15,"0"0"-146"-15,0 0 109 0,0 0 33 16,0 0 8-16,0 0 24 0,0 0 9 16,0 0 9-16,0 0-2 0,-53 108 37 15,53-116-14-15,9-8-54 16,5-6-6-16,6-2 62 0,6 2 29 15,4 1-7-15,5 4 21 0,3-2-20 16,0 4-35-16,2 0-23 0,-3 2-25 16,-2 3-13-16,1 3-87 0,-5 3-50 15,-3 2-95-15,-6-2-213 16</inkml:trace>
  <inkml:trace contextRef="#ctx0" brushRef="#br0" timeOffset="3316.2836">10403 5113 602 0,'0'0'0'0,"0"0"10"0,0 0 18 15,0 0-20-15,0 0-15 16,0 0 14-16,0 0 35 0,0 0-22 15,0 0 10-15,9 71 11 0,-6-46 5 16,1 0 2-16,0 0-8 0,-1 1-17 16,2-5-8-16,-2-4-1 15,0-5-6-15,2-2-4 0,-3-2-3 16,2-2 3-16,-3-6-2 0,5 0 8 16,0-2 13-16,2-7-3 0,4-3-9 15,0-2-8-15,-1-1 0 0,0 5 0 16,-1 4-4-16,-2 4 0 0,-3 4-2 15,1 10 5-15,0 2 8 16,-4 4-1-16,3 0-4 0,-2-5-2 16,-1-3-3-16,5-7 0 0,1-3 0 15,6-3 1-15,3-12 8 0,4-1-6 16,1-3-2-16,0-1 0 16,-3 0 1-16,-3 3-4 0,-5 2 2 15,-3 5 0-15,-4 2-23 0,1 7-21 16,-1 1-63-16,-1 4-73 0,4 5-7 15,3-4-52-15</inkml:trace>
  <inkml:trace contextRef="#ctx0" brushRef="#br0" timeOffset="3746.6262">11040 5157 559 0,'0'0'0'0,"0"0"145"15,0 0-92-15,0 0-35 0,0 0-5 16,0 0-4-16,0 0-2 0,0 0-5 15,-62 11 0-15,50 2-2 0,0-1 0 16,0 2 8-16,5-1-7 16,5-2 1-16,2-3-4 0,1 0 4 15,8-2 18-15,4-4 4 0,0-2-3 16,5 1 5-16,-2-1 7 0,2 0 1 16,-2 3 7-16,1-1-15 0,-2 7-4 15,2 0-6-15,-3 3-8 16,2 2-6-16,-4-4 1 0,1 3-2 15,-2-5 0-15,-2 1-1 0,0-1 0 16,-8-5 0-16,-1-2-3 0,0-1 2 16,0 0 2-16,-5 0 11 15,-3-3-18-15,-1-4-10 0,-1 1-28 16,3 0-12-16,1 3-4 0,3 0 35 16,3 2 26-16,0-5-2 0,6-2 2 15,9 1 21-15,3-4 3 0,10 1 20 16,5-7-4-16,7-4 0 15,5 1-9-15,-1-1-16 0,-1 2-10 16,-6 4-12-16,-7 6-70 0,-6 0-68 16,-8 5-138-16,-3 1-13 0</inkml:trace>
  <inkml:trace contextRef="#ctx0" brushRef="#br0" timeOffset="5296.8314">11866 5170 325 0,'0'0'0'0,"0"0"3"0,0 0-3 16,0 0 2-16,0 0-2 0,0 0 112 15,0 0-53-15,0 0 29 16,0 0-15-16,-152 139-30 0,143-122-6 16,6-7-15-16,2-1-1 0,1-4-8 15,3-5-7-15,8-2 41 0,4-10 17 16,5-8-26-16,2-5-5 0,5-9-5 15,1-6-2-15,5-4 12 0,3-6 19 16,1 1-10-16,1-1-15 16,-6-1-8-16,-5 0-8 0,-5-1-8 15,-7 0-5-15,-6 1-2 0,-7 1-1 16,-2 3 0-16,0 2 0 16,-6 5-10-16,-2 4 9 0,-1 6 2 15,1 9 0-15,1 5-2 0,0 12-5 16,-2 4-2-16,0 4 2 0,-4 11 7 15,-3 8-1-15,2 8 0 0,-5 8 0 16,7 7 1-16,0 7-1 0,5 5 0 16,4 0 1-16,3 0-1 15,6-4-2-15,7-4 2 0,2-6 0 16,6-2 9-16,2-6-4 0,1-8-2 16,3-3 0-16,-1-8-1 0,3-3 1 15,-2-5-2-15,-1-6 0 0,1-2 0 16,-3-1 1-16,2-2 3 0,-1 2-5 15,-3 0 0-15,-9 0 1 16,-1 2-1-16,-4 10-2 0,-5-1 2 16,1 3 0-16,-1 2 15 0,-2-2-11 15,0-3-2-15,1-2-1 0,1-4 0 16,-2-4-2-16,3-1-54 0,0 0-24 16,-4-9-22-16,0-5-47 0,0-4-22 15,-1-4-143-15</inkml:trace>
  <inkml:trace contextRef="#ctx0" brushRef="#br0" timeOffset="5930.2924">12350 4995 612 0,'0'0'0'0,"0"0"147"16,0 0-49-16,0 0-34 0,0 0-24 16,0 0-33-16,0 0-2 0,0 0-10 15,132 112-43-15,-119-96 12 0,-2 0 15 16,0-2 15-16,-4-3 3 0,-2-2 4 15,-2 0-2-15,-3-3-11 0,0-1 13 16,-6 0 10-16,0-1-2 16,0-4-4-16,2 0 2 0,2-10-2 15,2 0-7-15,4-4-2 0,8 0 5 16,5 2 1-16,3-1 2 0,1 4 14 16,-1 2 24-16,-2 4-4 0,-3 3 3 15,-1 3-2-15,-5 7-22 16,-3 5-2-16,-1 2 0 0,-4 2-9 15,-1-2-1-15,0 2 1 0,1-6-3 16,4 0-2-16,2-4 0 0,2-3-2 16,4-4 2-16,6-2-2 0,1-5-13 15,6-7 2-15,-4 4-1 16,3-4-7-16,-1-1-10 0,-3 1-11 16,-4 2 11-16,-5 0 8 0,-4 3 13 15,-5 0 9-15,-2 4 0 0,-1 1 0 16,0 2 36-16,-4 0-32 15,-1 2-3-15,-2 7 0 0,2 1-2 16,5 3-20-16,0 0-12 0,1-1 0 16,10 3 12-16,0 0 22 0,4 1 24 15,4 7 21-15,-1 3 12 0,-2 7-11 16,-1 1-17-16,-6 4 4 0,-5 1-19 16,-3 0-7-16,-2 3-3 0,-8-2-5 15,-4-4 0-15,-3-2-20 16,1-7 11-16,0-4 9 0,-1-5 0 15,1-5 3-15,-1-6-3 0,3-2 7 16,1-5-2-16,3-11 1 0,6-3-2 16,3-11-5-16,6-7-16 0,11-6 11 15,9-3-3-15,7-3-7 16,7 1 16-16,6 5 0 0,2 1 27 16,0 8-13-16,-1 8-14 0,-7 5 0 15,-11 6-508-15</inkml:trace>
  <inkml:trace contextRef="#ctx0" brushRef="#br0" timeOffset="7448.2044">4263 7067 390 0,'0'0'0'16,"0"0"89"-16,0 0-59 0,0 0-17 15,0 0 14-15,0 0 12 0,0 0 3 16,0 0 2-16,0 0-6 16,-145 196 6-16,144-167-5 0,1-7-19 0,0-1-1 15,6-4-6-15,4-5 0 16,3-4 3-16,2-3 1 0,1-5 8 15,1-2 3-15,0-7 2 0,2-5-15 16,0-5 3-16,-1-1-4 0,-1-5 2 16,-2-2 0-16,-4-3-3 0,-2-1 4 15,-6 0 5-15,-3-2 2 16,0 1-8-16,-7 4-7 0,-2 5-7 16,-8 4-1-16,0 4-2 0,-3 9-39 15,-2 6 11-15,2 5-19 0,1 12-24 16,2 7-9-16,2 2-28 0,6 0-61 15,2-1-62-15</inkml:trace>
  <inkml:trace contextRef="#ctx0" brushRef="#br0" timeOffset="7762.8584">4624 7172 817 0,'0'0'0'0,"0"0"39"15,0 0 21-15,0 0 7 0,0 0-31 16,0 0-12-16,0 0-7 0,0 0-7 16,0 0-5-16,0 253-2 15,-13-231 0-15,2-8-1 0,2-1 0 16,4-9 0-16,4-4 1 0,1-6 3 16,8-10-8-16,4-9-8 0,5-3 8 15,2-3 1-15,2 1 0 0,4 2 2 16,2 2 11-16,-1 9 28 0,-1 7 14 15,-4 6-11-15,-1 5-10 16,-7 13-12-16,-1 8-14 0,-2 3-2 16,-2 6-3-16,0-1-1 0,1-3-2 15,1 0-133-15,4-5 8 0,2-6-78 16,1-6-99-16,2-4 36 0</inkml:trace>
  <inkml:trace contextRef="#ctx0" brushRef="#br0" timeOffset="12168.2172">7434 6806 329 0,'0'0'0'16,"0"0"9"-16,0 0 35 0,0 0-4 15,0 0 9-15,0 0 5 0,0 0 13 16,0 0-17-16,-1-8-3 0,0 11-4 15,1 5-9-15,0 2 26 0,1 7-16 16,2 4-19-16,3 7 6 16,-3 6 7-16,0 8-23 0,-1 4-11 15,-2 3-1-15,1 0-1 0,-1-1 1 16,0-6-2-16,0-5 1 0,-1-4-1 16,1-5-2-16,0-4-25 15,2-5 13-15,2-2-9 0,1-9 8 16,1-6 11-16,2-4 2 0,-1-9 2 15,3-7 12-15,-1-7-5 0,6-8 12 16,2-9 11-16,3-5 40 0,6-7-14 16,3-1-1-16,4 3 8 0,2 2-17 15,0 7-3-15,-5 12-15 16,-7 9-25-16,-8 8-8 0,-6 9-24 16,0 5-40-16,-1 2-95 0,1 9-167 15,-3-1-313-15</inkml:trace>
  <inkml:trace contextRef="#ctx0" brushRef="#br0" timeOffset="12596.3614">8103 6891 671 0,'0'0'0'0,"0"0"30"0,0 0 19 16,0 0 0-16,0 0-8 0,0 0-7 16,0 0 2-16,0 0-3 0,-10 299-16 15,10-267-8-15,0-5 7 16,-3-4-2-16,1-7-2 0,0-3 3 16,-1-8 13-16,1-4 13 0,-2-1 14 15,0-8-38-15,-2-6-12 0,1-5-3 16,2-5 0-16,0-9-2 0,3-4 0 15,0-6 3-15,4-1-2 0,6 0 0 16,3 2 10-16,4 3 11 16,5 4-6-16,5 1-5 0,0 4 6 15,6 5 18-15,-1 4-2 0,-2 4-7 16,-2 7 9-16,-3 6 0 0,-7 1-8 16,-7 3-14-16,-4 4-4 0,-7 7 1 15,-2 3 17-15,-12 4 2 16,-7 7-17-16,-6 0-10 0,-6 2 2 15,-2 0-8-15,1 1-34 0,4-4-9 16,8-3-32-16,9-5-58 0,6-7-55 16,2-5-125-16</inkml:trace>
  <inkml:trace contextRef="#ctx0" brushRef="#br0" timeOffset="13296.7849">8578 7388 410 0,'0'0'0'16,"0"0"201"-16,0 0-76 0,0 0-51 16,0 0-14-16,0 0 12 15,0 0 9-15,0 0-7 0,0 0-12 16,57-198-16-16,-51 167-15 0,2 0-13 15,-1-2-3-15,2-2 4 0,2-1 3 16,1-2-7-16,4-1-5 0,-1 1-3 16,4 3 0-16,-2 3 1 0,0 7-1 15,-4 8-3-15,-3 5-3 16,-4 12-1-16,0 2 0 0,3 17-16 16,-3 10 16-16,1 12 0 0,-4 8 3 15,0 3 0-15,-1 0-2 0,0-5-1 16,2-4 0-16,3-6 4 0,1-8-5 15,-3-8 2-15,3-5 0 0,-4-6-1 16,1-3 0-16,4-6 3 16,0-1 1-16,6-7 2 0,4-10 0 15,5-7-1-15,5-8 0 0,1-7-4 16,7-3 1-16,2-5-1 0,4 4-1 16,2 4 0-16,-6 3-6 15,1 12-68-15,-6 8-161 0,-3 0-84 16,-5 5-209-16</inkml:trace>
  <inkml:trace contextRef="#ctx0" brushRef="#br0" timeOffset="13903.6308">11100 6784 532 0,'0'0'0'0,"0"0"170"0,0 0-63 16,0 0-51-16,0 0-38 0,0 0-3 15,0 0 16-15,0 0 8 0,0 0 11 16,-161-2-18-16,132 8-17 16,2 5-10-16,-1 1-1 0,7 2-5 15,4 0 2-15,2 2 4 0,11 1-4 16,4 4-2-16,9 2 2 0,16 5 5 16,6 0 12-16,9-1 8 15,4-2-3-15,0 0-3 0,-2-4-10 16,-8 0-2-16,-7-5-6 0,-8 1 0 15,-10-3 3-15,-9-2 12 0,-8-1 34 16,-11 0 9-16,-9 1-19 0,-10-5-22 16,-5-1-12-16,-9 0-6 0,1-2 2 15,-1-4-2-15,2 0-2 16,6-3-50-16,5-4-29 0,11 0-67 16,8-1-5-16,7 1-77 0,10 1-177 15</inkml:trace>
  <inkml:trace contextRef="#ctx0" brushRef="#br0" timeOffset="14199.591">11668 6940 672 0,'0'0'0'0,"0"0"5"15,0 0-5-15,0 0 59 16,0 0-55-16,0 0-2 0,0 0 13 15,0 0 3-15,-118-24 18 0,91 30 8 16,-2 1 2-16,0 5-16 0,1 3-10 16,0 3 2-16,3 2 2 15,-1 4-16-15,5 4-7 0,4-2 1 16,9 1-1-16,8-1 1 0,8 1-1 16,7-5 4-16,7 1 0 0,-2-3-3 15,5-2 0-15,2-4-1 0,-2-5-2 16,-1-4-44-16,0-1-2 0,0-4-70 15,-1 0-43-15,-3-6-169 16</inkml:trace>
  <inkml:trace contextRef="#ctx0" brushRef="#br0" timeOffset="14572.4146">11567 6999 790 0,'0'0'0'15,"0"0"38"-15,0 0 48 0,0 0-56 16,0 0-14-16,0 0-10 0,0 0-4 16,0 0-1-16,0 0-2 0,-203 155-67 15,218-146-5-15,5-1-5 16,10-7 16-16,3-1 10 0,5 0-20 16,4 0 2-16,-4 0 42 0,2 3 25 15,-5 1 4-15,-3 3 6 0,-5 2 59 16,-6 3 16-16,-8 0 13 0,-4 2-18 15,-9 0-42-15,0 0 19 0,-7 0 11 16,-6-3-26-16,0 0-20 16,-4-5-14-16,0-2-1 0,-2-4 0 15,4-4 1-15,2-7 2 0,6-2-2 16,7-6-2-16,0-6-4 16,11 1-7-16,8 1 3 0,6-4 5 0,7 4 0 15,6-1-1-15,7 1 8 16,5-1 1-16,6 6-3 0,4-1-4 15,-1 2-2-15,-3 4-352 0,-3 1-273 16</inkml:trace>
  <inkml:trace contextRef="#ctx0" brushRef="#br0" timeOffset="14961.2897">12436 6947 700 0,'0'0'0'0,"0"0"49"0,0 0 13 16,0 0-11-16,0 0-15 15,0 0-18-15,0 0-10 0,0 0 16 16,0 0 0-16,78 257-12 0,-66-248 12 16,5-5 1-16,2-4-3 0,8 0-3 15,7-11-11-15,7-7-2 0,6-7-6 16,1 0 0-16,2-2 3 0,-4 4-3 15,-3 4-1-15,-6 9 1 0,-10 5-260 16,-6 4-18-16,-5 1-112 16</inkml:trace>
  <inkml:trace contextRef="#ctx0" brushRef="#br0" timeOffset="15217.5166">13211 6974 791 0,'0'0'0'0,"0"0"24"15,0 0 76-15,0 0-4 0,0 0-43 16,0 0-27-16,0 0-18 0,0 0 0 16,0 0-4-16,-207 18 0 0,173 7 1 15,4 1 3-15,7 3-1 16,9-1-6-16,7-4-1 0,6 1 0 16,3-2 0-16,11-3 5 0,2 1-3 15,5-4-1-15,0-1-2 0,1-4-44 16,0-4-6-16,-2 0-41 15,2-3-83-15,-3-5-44 0,1 0 17 16</inkml:trace>
  <inkml:trace contextRef="#ctx0" brushRef="#br0" timeOffset="15550.8615">13145 7084 846 0,'0'0'0'0,"0"0"19"0,0 0-1 15,0 0-10-15,0 0 5 0,0 0 1 16,0 0-6-16,0 0-5 0,-92 70 1 16,102-65 2-16,5 1 0 0,4-2 1 15,4-1-5-15,0 0-2 16,2 0 0-16,-1 3 26 0,1 1-1 16,-2 1 9-16,-2 2-10 0,1 1-2 15,-3 1-2-15,-5 0-14 0,-2 5-2 16,-7-4 1-16,-2 1-3 0,-3-1-2 15,-5-4 0-15,-1-3 26 16,-5-3-2-16,5-3-5 0,4-2-7 16,2-9 3-16,4-7-10 0,11-5-3 15,4-6 1-15,11 2 1 0,2-7-1 16,8 5-3-16,2 0 0 0,1 0 36 16,3 4 0-16,-1 2-12 0,-1 4-18 15,-4 4-7-15,-4 6-17 16,-9 0-166-16,-5 3-468 0</inkml:trace>
  <inkml:trace contextRef="#ctx0" brushRef="#br0" timeOffset="18102.4888">4545 9012 534 0,'0'0'0'0,"0"0"0"15,0 0 80-15,0 0-16 16,0 0-9-16,0 0-8 0,0 0 16 16,0 0-18-16,0 0-7 0,96-31 5 15,-63 31-16-15,3 1-13 0,1 5-3 16,0 2-5-16,-4 0-4 0,-6 6 1 15,-3 0-1-15,-6 3 0 0,-6 2 1 16,-2 1-2-16,-7 1 4 16,-1 1-4-16,-2-2 1 0,-8-3 1 15,-5-2-1-15,-7-3 11 0,-6-2 5 16,-3 1-11-16,-6-1 2 0,-5 1 0 16,-2-4 1-16,-4 6 1 0,3-1 5 15,-2 3 9-15,3 1-9 16,5 2-2-16,6 1-9 0,5 0-5 15,4 0 0-15,8-3-35 0,-1 0 5 16,8-5-3-16,6 0-63 0,1-3-43 16,9-1-95-16,8-5-140 0</inkml:trace>
  <inkml:trace contextRef="#ctx0" brushRef="#br0" timeOffset="18467.5371">4938 8993 805 0,'0'0'0'0,"0"0"39"16,0 0 65-16,0 0-57 0,0 0-25 16,0 0-13-16,0 0-15 0,0 0 7 15,13 1 24-15,8 11 5 16,6-2-6-16,4 0-8 0,3 3-6 15,2-2-5-15,0 1 0 0,1 2-2 16,-3 1-1-16,-3 1 0 0,-6 3-1 16,-5 0 0-16,-9 2 0 15,-4 0 2-15,-7-2 1 0,-4 0 10 16,-7 0 13-16,-6-1 0 0,-4-1-10 16,-5 1-8-16,-6 3 1 0,-4-1 1 15,-5 1 0-15,0 2-6 0,1 2-7 16,6-3 3-16,4-2-2 0,9-6-69 15,6 1-3-15,5 0-70 16,6-5-147-16,3 0-83 0</inkml:trace>
  <inkml:trace contextRef="#ctx0" brushRef="#br0" timeOffset="19163.6713">6505 9061 541 0,'0'0'0'0,"0"0"0"0,0 0 66 16,0 0-39-16,0 0 1 0,0 0-2 15,0 0-9-15,0 0-3 0,0 0-3 16,-35 0 4-16,32 0 10 0,-3 0-12 16,2 0-2-16,-4 0 0 0,1 0 6 15,0 0 9-15,-2 1 9 16,-4-1-12-16,0 0-2 0,-2 2 4 16,0 1-9-16,1 1-2 0,1 0-2 15,-5 1-2-15,3 3 1 0,-5-2 4 16,0 4 1-16,2-1-1 0,0 0 10 15,3 1 3-15,3-1 1 16,1-1-12-16,0 2-10 0,0 0-2 16,1 1-5-16,-2 2 0 0,3 0 17 15,4 2-1-15,5 4-3 0,3 0-8 16,11 1 1-16,9 1 0 0,6-3 1 16,1-1-3-16,8-3 1 0,-2 0 1 15,1 1-1-15,-4-1-1 16,-5-3-5-16,-8-2 2 0,-7-1 2 15,-9 0 3-15,-4-3 23 0,-9 4 18 16,-6-1-17-16,-10 3-15 16,-8 0-8-16,-6-1-4 0,-3 2-2 0,-1-3 2 15,3 0-2-15,6-5-1 16,6-2 0-16,6 0-40 0,4 0-42 16,9 0-17-16,8-2-27 0,2 0-95 15,12 0-40-15,6-6-9 0</inkml:trace>
  <inkml:trace contextRef="#ctx0" brushRef="#br0" timeOffset="19557.2819">6741 9257 579 0,'0'0'0'0,"0"0"-13"15,0 0 105-15,0 0 2 16,0 0-45-16,0 0-9 0,0 0-4 15,0 0 14-15,-71 117 9 0,61-99-26 16,6 0-16-16,4-4-7 0,0-5-5 16,4 0 1-16,1-6-2 15,6-3 3-15,-1-2 4 0,3-8 15 16,4-2-13-16,1-2-8 0,1 0-4 16,4-1 0-16,0 5-1 0,-5 1 0 15,2 4 3-15,-3 2-4 0,-4 3 2 16,0 5-2-16,-1 5 2 0,-2 0 1 15,-1 2 2-15,-3-4-5 16,-1-3 2-16,-2-5 1 0,4 0-2 16,3-6 0-16,5-7 10 0,5-1-11 15,-2-4 2-15,5-1 0 0,-3 1-2 16,1 2-7-16,-1 5-25 0,-4 3-25 16,-2 5 1-16,-3 3 4 0,-3 6-46 15,1 2-69-15,-3 4-64 16</inkml:trace>
  <inkml:trace contextRef="#ctx0" brushRef="#br0" timeOffset="20266.476">7389 9243 525 0,'0'0'0'0,"0"0"-5"0,0 0 83 0,0 0 2 16,0 0-25-16,0 0-15 16,0 0 3-16,0 0 5 0,0 0 2 15,-39-27-6-15,25 33-16 0,-1 4-9 16,-4 2-7-16,2 4-5 0,-3 3 0 16,3 2-3-16,3 0 2 15,3 1 2-15,4-2 3 0,6 1-3 16,1-4-2-16,9 1-4 0,1-4 1 15,3-1-4-15,2-6-1 0,1-7 4 16,0-3 15-16,3-11 23 0,4-8-6 16,2-4-19-16,3-9-11 0,4-7-1 15,1-1-1-15,2-7-4 16,-1 1 0-16,-3-2-7 0,-2-5-5 16,-6-2 2-16,-5-2 9 0,-8-2-7 15,-7-2-3-15,-3 3 8 0,-7 4 1 16,-3 8 6-16,-1 8-2 0,1 10 0 15,-1 6 17-15,2 10-7 16,2 10 14-16,-1 5-4 0,-2 17-10 16,0 13-9-16,0 13 2 0,0 9-2 15,3 13 0-15,2 5 1 0,4 3-3 16,1-2 2-16,0-2 1 0,5-8-2 16,0-8 0-16,0-4 1 0,2-7-1 15,3-6 1-15,1-7-2 16,5-9 1-16,3-5 0 0,3-9-13 15,3-6 3-15,2-4-3 0,1-7 3 16,-3-2-4-16,-2 5-18 0,-6 2 20 16,-6 6 6-16,-6 4 0 15,-4 10 11-15,-1 5 18 0,-6 6-11 16,-1 2-7-16,-3 2-3 0,4-7-1 16,6-1 0-16,3-10 0 0,9-4-2 15,6-7 2-15,2-4 4 0,4-6 4 16,0-9 6-16,-1-2-4 0,-1-2 0 15,-1-1 6-15,-8 2-2 16,-3-1 1-16,-4 2-3 0,-6-2 6 16,-3 4 3-16,-10 3-3 0,-4 3-10 15,-6 7-11-15,-6 4-19 0,-1 4-25 16,-1 8-63-16,4 6-37 0,2-1-137 16,3-2-293-16</inkml:trace>
  <inkml:trace contextRef="#ctx0" brushRef="#br0" timeOffset="21768.5286">10581 9096 605 0,'0'0'0'15,"0"0"15"-15,0 0 35 0,0 0 15 16,0 0 7-16,0 0-32 0,0 0-2 16,0 0 14-16,0 0-20 0,-178-39-12 15,163 39-3-15,1 0-3 16,-3 0-3-16,4 3-1 0,-1-2 0 15,5 2-5-15,3-1-6 0,4 1-1 16,1 0-1-16,-2 4-2 0,-1 4 4 16,4 4 0-16,3 5-2 0,8 2-2 15,7 7 5-15,5-1 0 16,5 0 0-16,0-1 0 0,0-2 0 16,-5-3 1-16,-6-2-1 0,-1-3 10 15,-9-1-2-15,-2-4 6 0,-5-4 12 16,-7 1 10-16,-5-1 10 0,-11 2-14 15,-4-4-18-15,-7 1-8 16,-7 0-2-16,0-4 2 0,1 0-2 16,-1-2 2-16,1 2-1 0,4-3-4 15,5 0-2-15,6 0-42 0,6 0-13 16,6 0-60-16,5 2-47 0,7 0-69 16,1 2-134-16</inkml:trace>
  <inkml:trace contextRef="#ctx0" brushRef="#br0" timeOffset="22035.1244">10705 9156 669 0,'0'0'0'0,"0"0"95"0,0 0-45 15,0 0-18-15,0 0 5 0,0 0 11 16,0 0 3-16,0 0 5 16,60 136-11-16,-48-110-12 0,-1-3-6 15,1-1-15-15,0-1-7 0,-2-4-4 16,2-4-2-16,-3-1-31 0,2-8-42 16,2-3-64-16,0-1-34 0,3-12-79 15</inkml:trace>
  <inkml:trace contextRef="#ctx0" brushRef="#br0" timeOffset="22216.0931">11033 9237 897 0,'0'0'0'16,"0"0"36"-16,0 0 16 0,0 0-2 16,0 0-5-16,0 0-12 0,0 0-9 15,0 0-15-15,0 0-7 0,-383 419-2 16,328-367 0-16,6-3 0 0,3-5-61 15,4-2-8-15,5-4-23 16,6-6-57-16,8-2-65 0,2-11-92 16</inkml:trace>
  <inkml:trace contextRef="#ctx0" brushRef="#br0" timeOffset="23161.3123">11634 9113 443 0,'0'0'0'0,"0"0"67"15,0 0 53-15,0 0-28 16,0 0-22-16,0 0 12 0,0 0-3 16,0 0-13-16,0 0-18 0,-94-14-4 15,70 14 3-15,1 2-12 0,1 3-4 16,6-2-14-16,5 4-7 0,6 1-10 16,5 0 0-16,7 7-6 15,11 5 5-15,5 6 0 0,5-1 2 16,3 4-1-16,0-5-2 0,-5 0 4 15,-5-2 0-15,-9-2-3 0,-10-1 2 16,-2-3 5-16,-9 0 17 16,-8-1 18-16,-5-1-1 0,-6-2-8 0,-4-4-16 15,-3 2-8-15,-5-6-8 16,4 0 0-16,1-2 3 0,2-2-25 16,4 0-14-16,8-2-38 0,1-4-98 15,3-3-41-15,4-1-109 0</inkml:trace>
  <inkml:trace contextRef="#ctx0" brushRef="#br0" timeOffset="25211.3625">12381 9176 257 0,'0'0'0'16,"0"0"90"-16,0 0-19 0,0 0-8 15,0 0-16-15,0 0-3 0,0 0 24 16,0 0-13-16,-5-42-18 16,1 39-18-16,1 3-4 0,-3-2-1 15,0 1 5-15,-4 1-9 0,0 0 2 16,-4 0 0-16,-1 1 11 0,-2 2-4 16,-2 6 1-16,-5-3-12 0,-3 7-4 15,-1 1-4-15,-2 3 0 16,2 2 0-16,4 0 0 0,3-4 0 15,6 3 0-15,3-4 5 0,4 0-4 16,5 4 2-16,1-1 0 0,2 1 10 16,2 2 0-16,9-1 10 15,3 3 7-15,7-1 1 0,3-4-5 16,0-3-1-16,7-4-1 0,-4-2-5 16,-2-3-3-16,2-5-11 0,-1 0-1 15,-4-1-2-15,0-5 0 0,-3 0-4 16,-4 1-147-16,2-2-28 0,-5 2-146 15</inkml:trace>
  <inkml:trace contextRef="#ctx0" brushRef="#br0" timeOffset="25779.8002">12731 8493 459 0,'0'0'0'0,"0"0"98"0,0 0-27 16,0 0-13-16,0 0 0 15,0 0-9-15,0 0-29 0,0 0 6 16,0 0-1-16,1 71-5 0,-7-19-6 16,0 10-1-16,3 9-3 0,1-1 6 15,2 1 9-15,0-7 1 0,0-5 10 16,3-5-15-16,0-5-8 0,1-2-5 15,2-6-6-15,1-4 0 0,0-4-1 16,1-4 1-16,-2-6-3 16,1-3-11-16,-2-3-3 0,-1-5-13 15,-2-5-15-15,-1-1 4 0,0-6-15 16,-1 0-37-16,0 0 25 16,-1-12-44-16,-3-1-39 0,0-4 18 0,-6-3-104 15</inkml:trace>
  <inkml:trace contextRef="#ctx0" brushRef="#br0" timeOffset="26912.0937">12643 8974 349 0,'0'0'0'0,"0"0"103"0,0 0-12 15,0 0 18-15,0 0-15 0,0 0-28 16,0 0 7-16,0 0 11 0,82-30-26 16,-57 30-20-16,0 0-7 0,-3-1-17 15,-3 1-8-15,0 0-6 16,-3 1 0-16,-2 2 0 0,-2 1-49 16,1 1-15-16,0 0-36 0,0-2-73 15,0-1-30-15,-2-2-12 0</inkml:trace>
  <inkml:trace contextRef="#ctx0" brushRef="#br0" timeOffset="27295.9052">13190 8545 560 0,'0'0'0'16,"0"0"188"-16,0 0-72 0,0 0-57 16,0 0-34-16,0 0 11 0,0 0 5 15,0 0-12-15,0 0-10 0,-28 283 1 16,25-220-8-16,0 1-7 0,1-1-5 15,0-7 0-15,2-4 4 0,0-8-3 16,2-4 0-16,1-4-1 16,3-6 0-16,1-3 0 0,0-6-34 15,2-4-22-15,1-3-35 0,2-6-37 16,1 0-133-16,-5-5-214 16</inkml:trace>
  <inkml:trace contextRef="#ctx0" brushRef="#br0" timeOffset="28095.1012">15426 8903 461 0,'0'0'0'0,"0"0"154"0,0 0-47 16,0 0-80-16,0 0 22 0,0 0 15 16,0 0 20-16,0 0-21 0,0 0-20 15,191 22-1-15,-150-22-3 16,0 0-7-16,-7 0-22 0,-6 1-5 15,-2 1-7-15,-9 0-41 0,4 0-13 16,-5-2-40-16,-1 0-110 0,-1-2-68 16,-3-6-142-16</inkml:trace>
  <inkml:trace contextRef="#ctx0" brushRef="#br0" timeOffset="28461.4338">15996 8754 673 0,'0'0'0'0,"0"0"159"0,0 0-53 15,0 0-25-15,0 0-29 0,0 0-23 16,0 0-19-16,0 0-5 0,0 0-2 16,58 343 3-16,-46-333 0 0,3-2-1 15,0-8 4-15,0 0 3 16,3-8-3-16,-3-5-5 0,4-2 0 15,-3 2-2-15,1 0-3 0,-6 4 2 16,-5 4 1-16,2 5-2 16,-4 8-2-16,1 9 2 0,-1 7 29 0,2 1-20 15,-1 3-6-15,7-6-4 16,5-6 2-16,5-10 1 0,5-6-1 16,4-14 2-16,3-7 2 0,1-4-6 15,1-4 2-15,-2-1 2 0,-6 1-4 16,-4 1 2-16,-7 3 1 0,-5 1-2 15,1 3-59-15,-3 4-58 0,1 5-89 16,-3 3-51-16,-4 5-138 16</inkml:trace>
  <inkml:trace contextRef="#ctx0" brushRef="#br0" timeOffset="30146.5245">11734 11101 744 0,'0'0'0'15,"0"0"1"-15,0 0-16 16,0 0 23-16,0 0 13 0,0 0-6 16,0 0 4-16,0 0 4 0,28 106 3 15,-23-87-4-15,-3 1 2 0,0-2 1 16,-1-6-9-16,-1 2-10 0,0-5-3 15,0 0 1-15,-4-1-1 0,-3-2 2 16,2-3-1-16,-1-2-3 16,1-1 1-16,1 0 5 0,0-4-5 15,3-4-2-15,0-3 0 0,1 1 0 16,4-2-4-16,8-4 3 0,3-3 1 16,3-1 0-16,1 1-1 15,4-1 1-15,1 1 0 0,0 1 19 16,-1 5 4-16,0 5 12 0,-1 4-13 15,-3 4-2-15,0 0 4 0,-1 7-7 16,-1 3-11-16,-2 1-4 0,-1 4 3 16,-3-3-4-16,1 2-1 15,-3 4 0-15,-1-2 2 0,1-1-2 16,-2-1 0-16,0 1 4 0,-2-3-5 16,4 1 2-16,-3-2 3 0,4-1-5 15,3-2 2-15,2 0 3 0,6-3-3 16,-1-3 1-16,2-2 2 0,-2-4-4 15,2-5 0-15,-2-3 2 16,3-3-1-16,1 1-2 0,-4-4 1 16,1-3 0-16,-5 1 0 0,-2 2 0 15,-5 1 0-15,-2-1 0 0,-5 7 1 16,0-2-1-16,-2 4 2 0,-7 1-1 16,-1 5-2-16,-4 0-2 0,-1 1 3 15,0 2 0-15,-2 0-2 16,2 6 2-16,-2 5-6 0,2 2 6 15,2 3 0-15,2 5 0 0,3 0-2 16,5 2 3-16,0 1-2 0,1-1-1 16,2 0 2-16,7-2 0 15,2-3 1-15,3-2 0 0,4-9 2 16,-1-1 1-16,6-6 1 0,-2 0 0 16,4-8 3-16,-1-5 0 0,4-2-5 15,2-6 4-15,-2-1-2 0,5-5 0 16,-1-3 4-16,2-5-1 0,1-2-3 15,-1-8 2-15,-2-3-4 16,-2-5-2-16,-3-3 3 0,-4 0-2 16,-1 1-2-16,-4 0 0 0,-2 3 2 15,-6 4-2-15,0 6 0 0,-4 7-1 16,-3 6 1-16,-2 10 0 0,-1 7 0 16,-4 8 4-16,-3 4 15 15,-2 14-11-15,0 11-8 0,-1 16 0 16,-1 9 4-16,0 13-6 0,4 5 4 15,3 2 0-15,3-2-3 0,1-1 2 16,4-6 3-16,1-4-5 0,2-6 2 16,0-10 2-16,0-7-3 15,-2-10-17-15,-2-9-3 0,-1-8-22 16,-1-6-6-16,-1-2-14 0,0-10-75 16,-6-6-106-16,-2-5-41 0</inkml:trace>
  <inkml:trace contextRef="#ctx0" brushRef="#br0" timeOffset="30289.3987">12688 11046 510 0,'0'0'0'16,"0"0"67"-16,0 0-49 0,0 0-1 16,0 0 58-16,0 0 15 0,0 0-38 15,0 0-24-15,0 0-2 0,245-28 1 16,-182 22 24-16,5 1-38 0,5-2-26 16,6 0-222-16,4-2-58 15</inkml:trace>
  <inkml:trace contextRef="#ctx0" brushRef="#br0" timeOffset="30635.3438">13822 11264 1091 0,'0'0'0'0,"0"0"44"0,0 0 4 16,0 0-27-16,0 0-22 0,0 0-36 15,0 0-20-15,0 0-46 16,0 0 0-16,101-21-62 0,-90 21-201 16</inkml:trace>
  <inkml:trace contextRef="#ctx0" brushRef="#br0" timeOffset="31041.946">14851 10843 665 0,'0'0'0'16,"0"0"10"-16,0 0 39 0,0 0-9 15,0 0-29-15,0 0 5 0,0 0 21 16,0 0 8-16,-24 104-8 0,20-75 16 15,2 3-13-15,0-1-9 0,0-2-12 16,0 1-10-16,-2-2-3 16,1 1-1-16,2 0 0 0,-2-6-3 15,1-2-2-15,1-3 0 0,1-3 3 16,0-5-3-16,0-3 0 0,4-4-32 16,-1-3-41-16,0 0-28 0,3 0-42 15,-2-7-88-15,-4-5-112 16</inkml:trace>
  <inkml:trace contextRef="#ctx0" brushRef="#br0" timeOffset="31198.9219">14846 10653 946 0,'0'0'0'0,"0"0"2"0,0 0-40 16,0 0 0-16,0 0-41 15,0 0-42-15,0 0-20 0,0 0-108 16</inkml:trace>
  <inkml:trace contextRef="#ctx0" brushRef="#br0" timeOffset="31649.93">15114 10953 550 0,'0'0'0'0,"0"0"69"15,0 0 4-15,0 0-5 16,0 0-23-16,0 0-27 0,0 0-12 16,0 0 5-16,0 0 7 0,7 334-1 15,-14-284-6-15,-5 5-6 0,-3 0-3 16,-5-1-4-16,-1-4-7 15,-3-3-4-15,-2 0 1 0,-1-5 3 16,-1-3-17-16,-1-4 15 0,4-7 8 16,2-7 2-16,1-7 2 0,7-7 1 15,4-7 0-15,4-12-2 0,6-15 0 16,1-9-30-16,5-11 40 0,8-9 3 16,8-8-4-16,11-6 13 0,9-2 3 15,9 5 8-15,5 3 16 16,3 6 10-16,-1 3 16 0,-5 7 4 15,-5 12-17-15,-8 7-5 0,-10 15-19 16,-7 12-16-16,-12 3-19 16,-8 15 2-16,-2 7 0 0,-11 6 0 0,-9 6 0 15,-6 5-2-15,-1 0-6 16,0-2-47-16,4-8-25 0,7-3-71 16,5-7-12-16,3-6-98 0,3-8-326 15</inkml:trace>
  <inkml:trace contextRef="#ctx0" brushRef="#br0" timeOffset="31949.6288">15692 10894 619 0,'0'0'0'16,"0"0"65"-16,0 0 64 0,0 0-38 15,0 0-32-15,0 0-11 0,0 0-11 16,0 0-14-16,0 0 3 0,19 259 6 16,-19-238-8-16,0-11-3 15,0-4-5-15,0-3-5 0,2-3-6 16,10-4 12-16,7-10-2 0,4-8-5 16,5-8 0-16,5 0-3 0,2-2-7 15,0 2 0-15,1 6 3 0,-7 6-3 16,0 8-33-16,-7 7-115 0,-7 3-127 15,-3 2-85-15</inkml:trace>
  <inkml:trace contextRef="#ctx0" brushRef="#br0" timeOffset="32515.2252">16304 10772 626 0,'0'0'0'16,"0"0"121"-16,0 0-41 0,0 0-31 15,0 0-7-15,0 0 3 16,0 0-13-16,0 0-12 0,-76 200 4 15,74-169 0-15,2-6-3 0,8-3-9 16,5-4-6-16,1-4-6 0,4-3 0 16,0-3 7-16,0-5-3 0,3-3 0 15,-1-6-8-15,1-3-102 16,-5-4 11-16,4 2-49 0,-6-6-42 16,2-3 31-16,-3-5 42 0,-1 0 83 15,-4-2 37-15,-3 4 29 0,-3 6 26 16,-2 2 33-16,0 11 13 0,-5 4 28 15,-2 0-17-15,1 11-20 0,-3 7-25 16,-3 8-32-16,-1 5-4 16,-2 2-13-16,4 3-8 0,1-2-11 15,4-1-2-15,4-2-3 0,1-1-2 16,1-2-99-16,5-2-49 0,1-4-70 16,2-3-122-16</inkml:trace>
  <inkml:trace contextRef="#ctx0" brushRef="#br0" timeOffset="33102.8724">16863 11337 1036 0,'0'0'0'15,"0"0"163"-15,0 0-95 16,0 0-38-16,0 0-27 0,0 0-1 15,0 0-4-15,0 0-49 0,0 0 30 16,6-48-7-16,-6 48-53 0,1-2-79 16,4 2-114-16,-2-4-301 0</inkml:trace>
  <inkml:trace contextRef="#ctx0" brushRef="#br0" timeOffset="33715.6103">17833 10912 539 0,'0'0'0'15,"0"0"-25"-15,0 0 26 0,0 0 29 16,0 0 10-16,0 0-13 0,0 0 17 15,0 0 10-15,0 0 8 0,-6 381-9 16,-10-314-11-16,-2-8-6 16,-2 0-6-16,1-6-15 0,0-3-7 15,-1-5-6-15,-1-2 1 0,-2-4-1 16,0-4-1-16,0-6 2 0,3-7-4 16,2-4 2-16,5-9 4 15,3-9-3-15,4-2 4 0,3-17-7 16,3-9-7-16,0-11-3 0,6-13 12 15,9-12 1-15,9-12-3 0,13-7 2 16,9-6 11-16,10-2 14 16,8 2 28-16,7 6 11 0,2 10 16 15,-2 16-17-15,-11 14-9 0,-11 18-12 16,-14 17-24-16,-14 9-16 0,-9 16-5 16,-12 8 4-16,-17 8 4 0,-10 5-5 15,-11 4 7-15,-10 3-6 16,-4 0-4-16,-2-4-6 0,5-8-8 0,7-5-20 15,6-4-20-15,7-4-48 16,8-6-43-16,6-5 12 0,6-5-71 16,2-4-149-16</inkml:trace>
  <inkml:trace contextRef="#ctx0" brushRef="#br0" timeOffset="34533.4294">17461 10883 505 0,'0'0'0'0,"0"0"153"0,0 0-50 15,0 0-51-15,0 0-22 0,0 0 0 16,0 0 2-16,0 0 0 16,-66 327-10-16,67-300-9 0,2-8-5 15,2-3-7-15,0-7 1 0,-2-4-4 16,0-4-4-16,-1-1-21 0,-2-3-46 16,0-8-81-16,0-4-74 0,0-8-236 15</inkml:trace>
  <inkml:trace contextRef="#ctx0" brushRef="#br0" timeOffset="34683.2921">17410 10634 963 0,'0'0'0'0,"0"0"75"16,0 0-69-16,0 0-7 0,0 0-28 16,0 0-14-16,0 0-46 0,0 0-150 15,0 0-82-15</inkml:trace>
  <inkml:trace contextRef="#ctx0" brushRef="#br0" timeOffset="35155.8596">18654 11156 597 0,'0'0'0'0,"0"0"89"0,0 0-5 16,0 0-12-16,0 0-19 0,0 0 16 16,0 0 1-16,0 0-19 0,244 8-10 15,-189-8-22-15,-1 0-16 16,-6 0-6-16,-7 4-56 0,-3 3-47 16,-4 2-43-16,-6-3-45 0,-2-2-47 15,-6-2-13-15</inkml:trace>
  <inkml:trace contextRef="#ctx0" brushRef="#br0" timeOffset="35804.9515">19753 11346 519 0,'0'0'0'0,"0"0"177"0,0 0-42 15,0 0-37-15,0 0-25 0,0 0 8 16,0 0-30-16,0 0-22 16,0 0-2-16,326-418-7 0,-275 360-6 15,1 0-5-15,-4 3-1 0,-8 7-5 16,-3 7-3-16,-11 12 0 0,-11 14 2 16,-6 8-2-16,-9 7-3 15,-8 9 3-15,-9 12-13 16,-10 13 11-16,-9 14-26 0,-5 15-12 0,-10 13 18 15,-5 12 7-15,-3 6-13 0,-2 9 5 16,-1 0 1-16,2 3 1 0,2-3 19 16,-1-3 2-16,3-4 0 0,4-6 0 15,2-4 1-15,5-9-1 16,6-5 0-16,6-5 1 0,7-13-2 16,6-8 2-16,9-10 3 0,7-16-5 15,4-9 0-15,4-11 1 0,7-4-41 16,8-10 37-16,-2-16 4 0,5-9 0 15,6-17 0-15,3-13 33 0,9-6-12 16,3-15 6-16,3-8 12 16,2-8 11-16,-1 0-2 0,-4 12-11 15,-9 20-19-15,-11 28-17 0,-12 24-2 16,-10 17-51-16,-2 6 26 0,-7 9-30 16,-2 9-91-16,3 6-114 15,0-3-159-15</inkml:trace>
  <inkml:trace contextRef="#ctx0" brushRef="#br0" timeOffset="36311.4972">20596 10878 712 0,'0'0'0'0,"0"0"150"16,0 0-128-16,0 0-20 16,0 0-2-16,0 0 0 0,0 0 4 15,0 0-6-15,0 0 4 0,-219 236 4 16,210-195 10-16,9-7 6 0,7-7-3 16,9-12-7-16,7-4 4 15,2-11 10-15,6-3 3 0,1-11-10 16,-5-10 3-16,4-3 5 0,-6-4 10 15,0-2-11-15,-4 1 1 0,0 7-8 16,-13-2-12-16,-6 4-4 0,-2 2-2 16,-13-2-2-16,0 11-33 15,-2 5-2-15,0 7-4 0,4 3 10 16,6 10 9-16,1-5 2 0,4 0-12 16,15-2 3-16,-1-6 18 0,11 3 10 15,6 0 0-15,4 6 46 0,2 2-21 16,-6 13 4-16,-8-5 1 0,-8 3-1 15,-8 5-11-15,-7-6-3 0,-9 8-1 16,-7 0-4-16,-6-1-4 16,0-2-2-16,0-8 0 0,3-3-2 15,9-8-4-15,5-7-5 0,5-5-10 16,3-14-38-16,8-4 41 0,12-6 12 16,6-3 0-16,8-7 4 0,7 1 2 15,4 2 4-15,7-1 1 16,-1 8-5-16,-3 7-8 0,2 3-236 15,-4 6-108-15</inkml:trace>
  <inkml:trace contextRef="#ctx0" brushRef="#br0" timeOffset="36822.264">21547 10860 455 0,'0'0'0'0,"0"0"113"16,0 0-29-16,0 0 13 0,0 0-38 16,0 0-26-16,0 0 13 0,0 0 4 15,0 0-10-15,44 165 0 16,-42-139-9-16,3-2-15 0,-3-6-6 16,1-7-5-16,4-1-2 0,-3-7-4 15,0-3 2-15,1 0 7 0,1-7-2 16,1-2 0-16,2 1-2 0,1-4 3 15,0 3 10-15,-2 5 2 16,-3 4-9-16,-1 1-4 0,1 12 5 16,1 3-5-16,3 3-1 0,-2-2-4 15,0-3-2-15,1-5-19 0,4-7 4 16,2-2 11-16,5-11 8 16,4-5-3-16,0-6 0 0,2-1 0 15,1-2 0-15,-1 0 0 0,-3 5 0 16,-7 3 0-16,-3 4 0 0,-3 8-93 15,-6 5-31-15,2 0-89 0,-2 0-35 16</inkml:trace>
  <inkml:trace contextRef="#ctx0" brushRef="#br0" timeOffset="37301.3609">22387 10926 654 0,'0'0'0'0,"0"0"0"16,0 0 3-16,0 0 93 0,0 0-57 16,0 0 2-16,0 0 17 0,0 0-9 15,-49-42-14-15,31 44-12 0,-1 5-8 16,-4 3-5-16,1 9-7 0,0 0-2 16,1 2-2-16,4-2 2 15,5-3-1-15,8-4-2 0,4-1 0 16,10-5-9-16,10-4 12 0,5-2 6 15,7-3-3-15,2-2-1 16,0 3 18-16,-2 2 10 0,-2 3 8 0,-5 7-5 16,-4 7-6-16,-5 1-20 15,-4 1-2-15,-4 2-4 0,-1-6-2 16,-5-2 0-16,0-3 0 0,-2-5-22 16,0-1 10-16,1-4 0 0,-1 0-5 15,2 0 4-15,-2 0-3 0,0-7-8 16,1 3 12-16,-1-2-1 0,1 3-17 15,0 2-3-15,1 1 4 0,4 0 27 16,1 1 4-16,2 2 26 16,4-3-4-16,3-4 7 0,2-3-10 15,2-3-8-15,7 1-3 0,1-4-4 16,4 2 0-16,-2-2 1 0,-1 1-5 16,-1 6-3-16,-5 2 0 15,0 3-30-15,-5 1-44 0,1 2-45 16,-5 3-102-16,0 1-188 0</inkml:trace>
  <inkml:trace contextRef="#ctx0" brushRef="#br0" timeOffset="37768.0438">23274 10924 634 0,'0'0'0'0,"0"0"99"0,0 0-37 16,0 0-49-16,0 0-10 0,0 0-1 15,0 0 15-15,0 0-2 16,0 0-6-16,-189 154 3 0,185-126 7 15,4-5 6-15,6-7-6 0,7-8-6 16,8-8 32-16,4-11 14 0,11-11-22 16,7-14-13-16,8-9-2 15,6-10-4-15,-1-4-12 0,4-4 1 16,-3 0 15-16,-5-4 0 0,0-2 6 16,-5-3-5-16,-3-2-8 0,-2 0-4 15,-7 1-4-15,-3 9-6 0,-8 12-2 16,-8 17 2-16,-9 17-2 0,-7 18-47 15,-11 18-18-15,-10 20 77 16,-11 16-15-16,-10 14-3 0,1 10-23 16,0 7 7-16,10-1 17 0,9-4-3 15,8-6-4-15,8-7 1 0,1-3-22 16,2-9-37-16,1-4-26 0,2-11-112 16,-1-6-236-16</inkml:trace>
  <inkml:trace contextRef="#ctx0" brushRef="#br0" timeOffset="38570.4936">24545 10712 714 0,'0'0'0'16,"0"0"76"-16,0 0 14 0,0 0 3 15,0 0-10-15,0 0-21 0,0 0 4 16,0 0-9-16,0 0-25 16,350-67-22-16,-312 67-8 0,-7 5-4 15,-9 3-40-15,-7 2-16 0,-2 0-1 16,-6-2 2-16,-4 0-39 0,-3 1-52 15,-5-2-92-15,-9-1-143 0</inkml:trace>
  <inkml:trace contextRef="#ctx0" brushRef="#br0" timeOffset="38746.353">24596 10862 718 0,'0'0'0'0,"0"0"196"0,0 0-73 16,0 0-55-16,0 0-56 0,0 0-10 16,0 0-4-16,0 0-144 0,0 0-14 15,314 77-124-15,-290-76-62 0</inkml:trace>
  <inkml:trace contextRef="#ctx0" brushRef="#br0" timeOffset="38954.9924">25404 10549 1011 0,'0'0'0'0,"0"0"0"16,0 0 37-16,0 0-11 0,0 0 6 16,0 0 8-16,0 0 1 0,0 0-12 15,0 0-19-15,-77 538-8 0,77-496-3 16,0-2-54-16,5-5-74 0,2-2-208 15,-1-8-345-15</inkml:trace>
  <inkml:trace contextRef="#ctx0" brushRef="#br0" timeOffset="97805.2365">11187 13169 581 0,'0'0'0'16,"0"0"16"-16,0 0 35 0,0 0-18 15,0 0-13-15,0 0-1 0,0 0-3 16,0 0-6-16,0 0-4 0,-86 265 10 15,78-229 13-15,4-4-2 16,1 1-9-16,1 0-9 0,0-4-5 16,1-1-2-16,-2 0 3 0,-2 3 0 15,0-1-4-15,0 0 3 0,1 0-3 16,0-3-2-16,1 0-20 0,-1-3-38 16,4-4-42-16,0 1-14 0,0 2-16 15,0-2-108-15</inkml:trace>
  <inkml:trace contextRef="#ctx0" brushRef="#br0" timeOffset="99397.4146">18937 13228 691 0,'0'0'0'0,"0"0"0"0,0 0 84 15,0 0-58-15,0 0-13 0,0 0-3 16,0 0 0-16,0 0 3 0,0 0-1 16,-26 163 5-16,22-114 4 0,-2 4 5 15,4 1 9-15,-2-1-3 16,0-1-3-16,4-6 3 0,0-4-13 15,6-5-10-15,3-2-9 0,-3-2 0 16,0-3 3-16,-3-1-3 16,0 1-8-16,-3-6-1 0,0 1-1 0,0 0 0 15,0-5-3-15,0 1 0 16,0 0-6-16,-2-5-38 0,-1 0-59 16,2-4-70-16,-3-7-64 0</inkml:trace>
  <inkml:trace contextRef="#ctx0" brushRef="#br0" timeOffset="99973.435">18539 14093 644 0,'0'0'0'0,"0"0"112"15,0 0-36-15,0 0-53 16,0 0-16-16,0 0 9 0,0 0 17 16,0 0-4-16,0 0-3 0,-80 394-8 15,58-349-13-15,3-3-5 0,5-7 0 16,0-4 3-16,8-6-3 15,4-7 0-15,2-1 12 0,7-2 2 16,6-5 4-16,6 1-2 0,5-6-5 16,7 1 1-16,6-3 1 0,7-1 10 15,3-2-4-15,6 0-7 0,-2 0-9 16,1 0-3-16,-1 0 0 0,0 0 0 16,-1 0 1-16,-1 0-1 15,-2-3 1-15,-2-2-1 0,-6 0 0 16,-3-1 0-16,-2 2-1 0,-5 0 1 15,-2 1 0-15,-4 3-8 0,-5-1 5 16,-5-1 1-16,-3 1 3 0,-2-3 0 16,-3-2-1-16,-1-5 0 15,0-3 3-15,-1-5-3 0,1-5 0 16,0-4-13-16,-4-7 9 0,0-3-5 16,-6-10 7-16,-2-2 1 0,-2-1 0 15,-4 0 2-15,3 3 3 0,-1 7 0 16,-2 9 3-16,1 5-4 0,0 7-2 15,-5 3-1-15,3 4 0 16,-3 3-105-16,0 0-114 0,-4 3-148 16</inkml:trace>
  <inkml:trace contextRef="#ctx0" brushRef="#br0" timeOffset="100523.6585">18784 14988 511 0,'0'0'0'16,"0"0"99"-16,0 0-12 0,0 0-13 16,0 0-41-16,0 0-12 0,0 0 5 15,0 0 4-15,-10 24-5 0,4 10 3 16,1 11-5-16,-3 10-6 0,-1 7-4 15,-6 1-5-15,2 2-2 0,-1-3 0 16,1-2-1-16,2-6-3 16,0-2-1-16,1-7-2 0,1-2-48 15,2-2-25-15,2-5-27 0,3-2-80 16,1-8-108-16</inkml:trace>
  <inkml:trace contextRef="#ctx0" brushRef="#br0" timeOffset="101642.9687">18423 15924 454 0,'0'0'0'0,"0"0"134"0,0 0-31 15,0 0-14-15,0 0-31 0,0 0-31 16,0 0-18-16,0 0-7 0,0 0 5 16,-29 80 12-16,22-41-10 0,-3 6-7 15,-3 6-1-15,-2 2 0 16,-2 0-2-16,0 1-1 0,-2-4 0 15,3-4-1-15,1-4 5 0,6-6-4 16,6-5 1-16,3-6-1 0,4-5 0 16,10-5 0-16,5-4 2 0,9-1 0 15,4-3 0-15,10-3 16 16,10-4 22-16,6-2 3 0,7-6 10 16,2 2-16-16,-2-3-28 0,-2 3-5 15,-2-1-2-15,-5 1 0 0,-3 3-13 16,-5-3 7-16,-4 0 5 0,-3 0 1 15,-6 1 0-15,-8-1 0 16,-7 1 1-16,-5 1-1 0,-4 1 2 16,-4 0 2-16,-4 0 0 0,-1-1-2 15,-2-2 1-15,-1-2-1 0,-5-2-4 16,-4-4-9-16,1-2 6 0,-2-3-1 16,1-2-3-16,6-9 0 0,0-4-5 15,4-7 7-15,2-6 8 16,4-5 0-16,3 0 10 0,2-4 15 15,-1 1 3-15,-5 3 1 0,-5 4-15 16,-4 9-10-16,-8 4 5 0,-5 9 15 16,0 7-7-16,-8 6-12 15,-6 6-3-15,-8 7-6 0,-8 0-107 16,-4 8 14-16,-6 2-49 0,-4 1-97 16,-1-2-69-16</inkml:trace>
  <inkml:trace contextRef="#ctx0" brushRef="#br0" timeOffset="104688.808">18428 16960 779 0,'0'0'0'16,"0"0"45"-16,0 0 23 0,0 0-24 16,0 0-28-16,0 0-11 0,0 0 5 15,0 0 13-15,34 33-3 16,-20 3 4-16,0 4 17 0,4-4 0 15,0-1 1-15,1-7-3 0,3-3-16 16,-5-6-9-16,1-2-5 0,-1-4 2 16,-2-9-3-16,-2-4-4 15,3-6 1-15,2-8 1 0,-3-4 5 16,6-11 1-16,0-2-4 0,3-9 0 16,3-5-2-16,0 8 1 0,-2 1-6 15,-1 5 0-15,-5 10-2 0,-4 9-81 16,0 6-35-16,-3 6-39 15,-1 0-212-15</inkml:trace>
  <inkml:trace contextRef="#ctx0" brushRef="#br0" timeOffset="135456.8301">11753 13516 293 0,'0'0'0'15,"0"0"48"-15,0 0 26 0,0 0-5 16,0 0-34-16,0 0-9 0,0 0 4 15,0-5-1-15,0 5-2 0,0 0-1 16,0 0-3-16,0 0 3 16,0 0 3-16,0 0-11 0,0 0-3 15,0 0-5-15,2 0-10 0,3 4 0 16,0 6 25-16,2 4-8 0,0 2-8 16,-1 2 4-16,0 3-4 0,-1 0-1 15,0-1-1-15,0-3 5 16,1-1 0-16,-2-5-4 0,1-1-1 15,-1-3 2-15,-2-2-3 0,0-2-3 16,1-3-1-16,0-2 10 0,2-7 37 16,2-6-4-16,0-2-12 0,2-3-10 15,5-2 0-15,0 1 10 16,2-2 10-16,1 2-10 0,0 1-12 16,1-2-7-16,2 3-10 0,-1 1-6 15,2 1-16-15,0 4-37 0,0 1-70 16,0 5-28-16,-3-3-126 0,-4 6-306 15</inkml:trace>
  <inkml:trace contextRef="#ctx0" brushRef="#br0" timeOffset="136372.9423">12299 13443 379 0,'0'0'0'0,"0"0"52"16,0 0 18-16,0 0-26 0,0 0 4 16,0 0 1-16,0 0-18 0,0 0-6 15,-31 187-14-15,25-160-5 16,0-2 3-16,-3-2 4 0,-2 2-4 15,2 1-7-15,-2-3-2 0,-3 0 0 16,5-4 2-16,-3-1-2 0,3-2 0 16,1-5 1-16,1 0-1 0,3-5 0 15,-3-4 2-15,3-2 1 16,-3-1 3-16,5-9 8 0,0-5 4 16,1-4 8-16,1-6 2 0,2-6-13 15,8-6 13-15,4-4 17 0,4-3-15 16,5 1-12-16,4-3-4 0,3 2 2 15,3 1 6-15,-1 3 7 16,-1 6 22-16,-2 5-10 0,-2 8-11 16,-2 7-3-16,-6 7-3 0,-2 7-2 15,-6 4-8-15,-5 7-2 0,-1 5 1 16,-5 3 6-16,-2 2 2 0,-8 0-6 16,-5-1 4-16,-3 2-4 15,-4-1-6-15,1 1-6 0,-6-4 0 16,0 0-2-16,0-3-2 0,3-2 2 15,3-4-2-15,4-2-23 0,4-3-10 16,3-3-20-16,4-1-63 16,4 0-51-16,0 0-80 0,2-1-294 15</inkml:trace>
  <inkml:trace contextRef="#ctx0" brushRef="#br0" timeOffset="137068.4991">12687 13391 355 0,'0'0'0'0,"0"0"81"15,0 0 12-15,0 0-27 16,0 0-35-16,0 0-16 0,0 0 31 15,0 0 5-15,0 0 22 0,11 44-15 16,-8-21-12-16,-2-3-9 0,-1 1-4 16,0-2-5-16,0-1-8 0,0 0-7 15,-4-1-8-15,-1-2-3 16,-1-4 1-16,-1-3-1 0,2-1-2 16,0-4 0-16,1-3 6 0,2 0-4 15,1-6 3-15,1-3-4 0,0-2-2 16,3-6 2-16,9-4 0 0,5-1-1 15,2-1 0-15,0 0 13 0,1 4 3 16,2 7 2-16,-5 5 3 0,3 7 1 16,-2 6 3-16,-2 7 0 15,0 6 0-15,-4 4-1 0,-2 1-10 16,0-1-1-16,-3-3-3 0,0 1-6 16,1-7-5-16,2 3 2 15,1-5-2-15,0-3-49 0,3-1-10 16,-1-4-41-16,3-3-37 0,-2-1-24 15,2 0-50-15,-5 0-105 0</inkml:trace>
  <inkml:trace contextRef="#ctx0" brushRef="#br0" timeOffset="138801.8185">13483 13590 388 0,'0'0'0'0,"0"0"86"15,0 0 12-15,0 0-38 0,0 0-24 16,0 0-2-16,0 0 4 0,0 0-4 16,0 0-1-16,-64-20-18 0,59 20-10 15,-4 0-4-15,2 2 0 16,-2 3 0-16,0 1-1 0,2 1 0 15,-2 1 0-15,1 0 0 0,0 2 1 16,1 1 2-16,2 2 4 0,2 1-2 16,3 3 0-16,0-2 10 0,6 3-2 15,2-2-6-15,4 1 6 16,0-2 8-16,-1-5-1 0,0-1-1 16,-1-5 2-16,2-2-7 0,0-2-6 15,1-5 0-15,3-5 1 0,-1-5-3 16,3-2 0-16,-1-4-4 0,-1-1-3 15,3-3 2-15,-4-1 2 0,3-2-4 16,-3-2 2-16,0-1-1 16,0 2 0-16,-4-2 0 0,-3 2 3 15,-1 4-4-15,-3 1 2 0,0 4 1 16,-2 6-2-16,0 4 0 0,-2 4 3 16,0 6 2-16,0 0 9 0,-1 0-5 15,-2 3-10-15,-2 6 2 16,1 4-2-16,-2 6 0 0,1 5 2 15,3 6-1-15,0 2 0 0,-1 3 0 16,3-1 1-16,0 1-1 0,0-3 0 16,0-3 2-16,0-4-2 15,7 0 0-15,1-5 3 0,2-4-4 16,0-4 2-16,-1-6-1 0,2-3 0 16,1-3 0-16,1-1 3 0,3-6-4 15,-1 0 2-15,2 0-2 0,-3-2-8 16,1 3 5-16,-4 6 2 0,-2 0-1 15,-1 6 3-15,-2 4 0 0,-1 2 0 16,-3 4 0-16,-1 1 5 16,-1-3 1-16,0 1-1 0,0-7-2 15,-2 1-2-15,2-4 1 0,0-4-2 16,0-1 0-16,2-4-12 0,5-6-19 16,-3 1-23-16,1-6-5 0,-1 1-46 15,-3-2-59-15,-1-1-2 16,0-2-5-16,0-2-83 0</inkml:trace>
  <inkml:trace contextRef="#ctx0" brushRef="#br0" timeOffset="138895.5048">13840 13608 497 0,'0'0'0'0,"0"0"230"0,0 0-180 15,0 0-38-15,0 0-11 16,0 0 0-16,0 0-2 0,0 0-143 16,0 0-82-16</inkml:trace>
  <inkml:trace contextRef="#ctx0" brushRef="#br0" timeOffset="139178.5412">14135 13655 612 0,'0'0'0'0,"0"0"18"0,0 0 56 16,0 0 5-16,0 0-16 0,0 0-9 16,0 0-16-16,0 0-4 0,0 0-5 15,-37-55 2-15,24 55-7 16,0 8-14-16,-2 0-6 0,-3 4-4 15,0 3 0-15,3 0 1 0,0 3-1 16,5 1 1-16,4 0-1 16,6 0 0-16,2 0 2 0,8 0-3 0,5 1 2 15,-1 3 0-15,6-4-1 16,-2 0 0-16,0-3 2 0,2-3-3 16,-4-4-7-16,2-3-7 0,-3-5-23 15,1-1-8-15,0-6-13 0,-3-1-58 16,-1-5-47-16,-1-2-89 0</inkml:trace>
  <inkml:trace contextRef="#ctx0" brushRef="#br0" timeOffset="139788.693">14158 13739 647 0,'0'0'0'16,"0"0"149"-16,0 0-90 0,0 0-30 16,0 0-21-16,0 0-7 0,0 0-1 15,0 0 0-15,0 0-3 16,-38 27-8-16,53-32-7 0,2 3 11 15,-2 2 4-15,2 0 1 0,-3 7 4 16,-3 7 38-16,1 3 9 0,-1 4 7 16,-1-2 1-16,0 2-14 15,-4-1-18-15,-1-4-16 0,-3 0 2 16,-1-4 6-16,0-2 5 0,-1-6-1 16,1-1-10-16,1-3-8 0,0-3 0 15,2-6 2-15,0-3-5 0,2-3 0 16,0-1-37-16,1 1 6 0,4 5 5 15,-6 4 23-15,1 5 2 0,-1 1-1 16,-1 6 4-16,3 2 26 16,-2 4 2-16,-1 1-12 0,2-2-6 15,-1 1-9-15,4-6 0 0,2-2-2 16,2-4-2-16,5-1-3 0,-1-8-20 16,4-6-12-16,0-4 7 15,-3-5-23-15,0 1-34 0,-5-5 44 16,-1 0 26-16,-4-2-11 0,-5 1-48 15,0-5-47-15,-3 0-16 0,0-1 31 16,0 0 65-16,0 3 45 0,3 2 8 16,1 1 12-16,6 2-16 0,0 2-5 15,-1 2 0-15,3 3-2 16,-2 6 0-16,-2 5 30 0,0 2 37 16,-1 7-2-16,-3 0-17 0,-2 11 12 15,1 10 8-15,0 10-1 0,-2 7 0 16,1 5-20-16,-2 2-1 0,2 2 10 15,5 0-23-15,1 0-12 0,0-5-13 16,2-4-5-16,2-3-3 16,-2-5 0-16,2-4-6 0,-2-5-13 15,-2 0-18-15,-3-4-10 0,-2-1-3 16,-1-1 3-16,-2-4-7 0,0 0-57 16,-5-4-68-16,0-2-73 15</inkml:trace>
  <inkml:trace contextRef="#ctx0" brushRef="#br0" timeOffset="139916.2229">14653 13725 773 0,'0'0'0'0,"0"0"95"16,0 0-23-16,0 0-40 0,0 0-26 16,0 0-2-16,0 0-4 0,0 0 0 15,281 21-105-15,-225-18-152 0</inkml:trace>
  <inkml:trace contextRef="#ctx0" brushRef="#br0" timeOffset="140705.4626">19751 14044 493 0,'0'0'0'0,"0"0"174"16,0 0-144-16,0 0-7 0,0 0 5 15,0 0-3-15,0 0 9 0,0 0 0 16,0 0-9-16,46 241 0 0,-35-223-4 16,2-6-1-16,-4-7 8 0,0-5 3 15,0-4 12-15,2-13 12 16,3-8-24-16,6-8-12 0,3-6-2 16,1-5-6-16,5 2 0 0,-4 4 2 15,0 9-10-15,-4 9-6 0,-5 7-61 16,1 9-20-16,-3 4-29 15,5 2-105-15,-3 3-52 0</inkml:trace>
  <inkml:trace contextRef="#ctx0" brushRef="#br0" timeOffset="141158.2334">20361 13980 674 0,'0'0'0'0,"0"0"76"0,0 0-55 15,0 0-11-15,0 0 5 16,0 0 11-16,0 0 19 0,0 0 0 16,0 0-13-16,-4 151-11 0,4-114-9 15,-1 0-6-15,-9-2-5 0,-1-1 0 16,-1-3 1-16,-4-3-1 0,-2-3-1 15,0-5 0-15,2-1 2 0,1-7-2 16,5-3 0-16,2-3 0 16,-1-4 0-16,7-2 0 0,2-11-1 15,0-11-21-15,5-5 17 0,3-11 5 16,7 0 0-16,8-3 7 16,2 3-4-16,2 0 10 0,5 6 15 0,-2 0 16 15,3 4 25-15,-1 6-10 16,-2 6-15-16,-2 6 7 0,-8 9-28 15,-3 3-18-15,-7 10-4 0,-7 6 2 16,-3 2-1-16,-9 7 1 0,-6 1 1 16,-4-1-3-16,-3-2-2 15,1-1 1-15,6-6 0 0,2-8-67 16,5-3-17-16,6-5-63 0,2-2-50 16,0-2-74-16,0-7-128 0</inkml:trace>
  <inkml:trace contextRef="#ctx0" brushRef="#br0" timeOffset="141490.4322">20697 13946 710 0,'0'0'0'16,"0"0"40"-16,0 0-2 0,0 0-1 16,0 0 53-16,0 0-25 0,0 0-17 15,0 0-12-15,0 0-5 16,58 128-7-16,-57-107-13 0,-1-5-3 15,0-3-2-15,0-3-2 0,0-1 2 16,-1-3-3-16,-1-3-2 0,0-3 2 16,2-1 0-16,0-9-6 15,3-1-17-15,6-3 0 0,3 0 10 16,1 5 4-16,0 3 5 0,4 6 1 16,-3 2 0-16,1 11 30 0,-1 3 7 15,-3 5-16-15,-5-1-9 0,0-1-1 16,-2-2-4-16,0-4-5 0,7-3 0 15,1-7-2-15,6-3 0 16,2-1-125-16,3-5-32 0,2-7-103 16,-1 1-257-16</inkml:trace>
  <inkml:trace contextRef="#ctx0" brushRef="#br0" timeOffset="142052.7934">22020 13828 741 0,'0'0'0'0,"0"0"56"15,0 0-27-15,0 0-12 0,0 0 2 16,0 0 12-16,0 0-10 0,0 0-11 16,0 0-5-16,-214 50 5 15,199-37 8-15,3 0-7 0,5 1-2 16,7 1 0-16,4 1 3 0,12 1 3 16,6 3-4-16,4 0-8 0,4 0 0 15,-3-1 0-15,-4 1 10 0,-5-2 19 16,-4-2-7-16,-4-1 0 0,-6-7 6 15,-2 3 3-15,-2-7 7 16,-3 0 7-16,-3 2-15 0,-6-4-13 16,-4 2-14-16,-4-3-4 0,-5-1-2 15,-1 0 0-15,-5-2 3 0,4-3-4 16,-2-5-13-16,5 1-25 0,3 0-32 16,4 2-11-16,0 4-3 0,9 3-7 15,1 0-90-15,4 5-59 16,3-1-152-16</inkml:trace>
  <inkml:trace contextRef="#ctx0" brushRef="#br0" timeOffset="142323.4277">22421 13934 900 0,'0'0'0'0,"0"0"37"0,0 0 78 16,0 0-55-16,0 0-42 15,0 0-6-15,0 0-2 0,0 0-7 16,-73-32-2-16,46 32 3 0,-4 5-2 16,-2 4 2-16,0 3 1 0,3 1 4 15,3 2 13-15,4 0 5 0,5-2-10 16,4 0-10-16,9 5-3 0,3 0-4 16,2 2 0-16,7 3 0 0,7-2 1 15,3 0-1-15,3 1-29 16,2-4-25-16,3 0-45 0,2-5-33 15,2-3-81-15,-2-6-99 0,0-4-107 16</inkml:trace>
  <inkml:trace contextRef="#ctx0" brushRef="#br0" timeOffset="142644.7724">22378 14028 794 0,'0'0'0'0,"0"0"111"16,0 0-109-16,0 0-2 0,0 0 0 15,0 0-32-15,0 0 21 16,0 0 8-16,-31 69-1 0,44-61 4 16,5-1 0-16,1-1 0 0,0 1 3 15,-2 2 34-15,0 1 6 0,-5 3 4 16,-3 2-8-16,-3 3-13 0,-5 1-6 16,-1-1 8-16,-5-1-10 0,-3-1-7 15,-2-4-10-15,5-6 4 16,1-2-4-16,2-4-2 0,2-8-13 15,0-6-40-15,1-6 18 0,8-6 34 16,7-2 0-16,3-3-1 0,7 1 0 16,4 2 1-16,3 3 4 15,1 2 43-15,-2 7-4 0,0 5-23 16,-3 0-20-16,2 5-80 0,-3 3-56 16,-2 3-117-16,-2 0-168 0</inkml:trace>
  <inkml:trace contextRef="#ctx0" brushRef="#br0" timeOffset="143594.2622">23011 13962 527 0,'0'0'0'0,"0"0"0"0,0 0 151 0,0 0-84 15,0 0 17-15,0 0-18 16,0 0-16-16,0 0 0 0,0 0 2 16,69 154-31-16,-67-142-15 0,3-1-5 15,-2-3 1-15,1-3-1 0,1-3-1 16,-1 1 0-16,0-3 5 0,1 0-3 15,1 0 7-15,0-2 10 0,-2 0 14 16,0-2-3-16,-4 2-15 16,1 2-7-16,0-1 0 0,-1-1 1 15,0 1-3-15,0 1-3 0,0 0-2 16,0 0-1-16,0-2 0 0,0 2 1 16,0-1-1-16,0-3 0 0,3 2-1 15,-1 1 1-15,-1-4 0 16,-1 4 1-16,0-2-1 0,0 1 0 15,0-1 1-15,-3 2-7 0,0-1 0 16,1 1-4-16,0 0 0 0,-1-1 9 16,1-1 1-16,1 0 0 15,0 0-4-15,1 2-3 0,0 1-2 16,0-3 8-16,1 1 0 0,-1 1 0 16,1 1 2-16,0-1-1 0,-1 1 0 15,0 0 0-15,0 0 0 0,1 0 0 16,0 0 0-16,-1-1 2 15,0 0-2-15,0-2 0 0,0 0 1 16,0-1-1-16,1 2 0 0,0-1 0 16,1 1 0-16,-2 0 0 0,0 1 3 15,0 0 6-15,0 0 1 0,0 0-5 16,0 0-3-16,0 0 1 0,0-1-1 16,0 1 1-16,0 1-1 0,0-1-1 15,1-1-1-15,-1 0 0 16,1 1 0-16,0 0-4 0,1 0 0 15,0 1-7-15,-1-2-2 0,-1 2 9 16,1 0 2-16,1 0 1 16,-2 0 2-16,0 0 1 0,0 0 1 15,0 0 3-15,0 0 0 0,0-2-4 16,0 0-1-16,0 0-1 0,-3 1 0 16,2-1 0-16,0 0 0 0,0-1-2 15,-1-1 3-15,1 1-2 0,-1 1 0 16,2 0 2-16,-3 1-1 0,1 0 0 15,0 1 0-15,0-2 0 16,1 1 0-16,0 0 0 0,1 1 0 16,0 0 0-16,0 0-2 0,0 0 2 15,0 0-17-15,0 0 6 0,0 0 4 16,0 2 5-16,0-1 3 0,0-1-1 16,0 1 0-16,0 0 0 0,0-1 0 15,0 1 1-15,0-1 1 16,0 0-2-16,-2 0 0 0,2 0-2 15,-1 0 2-15,1 0-129 0,0 0 29 16,-1-1-47-16,0 0-92 0,-3-1-121 16</inkml:trace>
  <inkml:trace contextRef="#ctx0" brushRef="#br0" timeOffset="144070.0759">23092 14059 429 0,'0'0'0'16,"0"0"47"-16,0 0 55 0,0 0 16 15,0 0-46-15,0 0-9 0,0 0 19 16,0 0-11-16,0 0-23 0,43 140-1 15,-39-123-7-15,-2-5-1 0,0 0-9 16,2-5-8-16,-1-2-1 16,2-5 5-16,-2 0-2 0,3-5-8 15,2-2-8-15,4-3-2 0,3-6 0 16,1-4-2-16,7-6 2 0,3-7-2 16,7-2 1-16,4-1 6 15,2 0-1-15,2 5-6 0,-6 11-3 16,-9 5-2-16,-5 9-51 0,-6 5-75 15,-2 1-92-15,-4 3-166 0</inkml:trace>
  <inkml:trace contextRef="#ctx0" brushRef="#br0" timeOffset="144402.8357">23738 13964 794 0,'0'0'0'0,"0"0"91"0,0 0-9 16,0 0-29-16,0 0-12 16,0 0-19-16,0 0-20 0,0 0-2 15,-79-12 0-15,63 21 0 0,-5 4 3 16,2 2 7-16,3 4 5 0,-1 0-6 16,5 1-2-16,5 1 10 0,3 1 0 15,4 0-4-15,4 1 0 16,4-3-2-16,3 1-1 0,4-2 2 15,-2-3-5-15,7-3 0 0,-2-1-3 16,5-5-2-16,-1 0-2 16,1-1 0-16,-4-4 0 0,3-2-80 0,0 0 10 15,-6-5-5-15,2-1-7 16,-5-2-33-16,1-1-31 0,-7-2-25 16,-2-5 9-16,-4-1-46 0</inkml:trace>
  <inkml:trace contextRef="#ctx0" brushRef="#br0" timeOffset="144650.1345">23810 14111 532 0,'0'0'0'0,"0"0"231"0,0 0-179 16,0 0-1-16,0 0-23 0,0 0-24 16,0 0-5-16,0 0-6 0,0 0-59 15,-134 38-103-15,139-40-40 0,11-4 14 16,1-2 58-16,5 0 136 0,1 2 2 16,2 3 284-16,3 3-120 0,1 6-45 15,-1 5 10-15,-2 0-49 16,-3 3-17-16,-4 1 11 0,-3 1-3 15,-7 3-30-15,-1-3-21 0,-6 1 5 16,-2-1 7-16,0-2 5 0,0-5-20 16,0-2-13-16,1-3-4 0,6-4 0 15,0 0-2-15,3 0-37 16,2-1-5-16,-2-3-11 0,-2 2-42 16,-2 2-13-16,-6 2-106 0,-4 7-208 15</inkml:trace>
  <inkml:trace contextRef="#ctx0" brushRef="#br0" timeOffset="145572.0055">18556 16985 303 0,'0'0'0'0,"0"0"7"0,0 0 12 15,0 0 8-15,0 0 63 0,0 0 6 16,0 0-22-16,0 0-9 0,-26-104 1 15,26 93-2-15,0 4-1 0,0 2-11 16,0 1-23-16,0 2-3 16,0 1 5-16,0 1-5 0,0 0-1 15,0-2-2-15,-2 2 7 0,2 0-4 16,0 0-8-16,0 5-6 0,0 7-10 16,6 6-1-16,4 7 4 0,3 7 0 15,4 6-2-15,1 4 0 16,-1-2 1-16,2 0-1 0,-2-1 2 15,-1-6-4-15,0-6-1 0,0-8 0 16,-3-7 2-16,-1 2-3 16,-4-5 2-16,-4-2 1 0,-3-4-2 0,-1-3 0 15,0 0 14-15,-4-9 23 16,-3-1-24-16,-3-6-3 0,2-1 0 16,1-4-6-16,3-2-3 0,4 1 0 15,0-1 0-15,3 4 0 0,7 2 6 16,1 7 11-16,-4 3-1 15,1 5-9-15,-1 2-5 0,0 6-2 0,-3 5-1 16,-4 2 0-16,0 0 8 16,-10-3-7-16,3-2 2 0,3-6-2 15,4-2-2-15,0-2 2 0,9-12 5 16,4-4-8-16,8-7 4 0,6-5-1 16,6-3-1-16,3 0 11 0,-4 5 7 15,-3 5 2-15,-7 9-12 16,-5 9-9-16,-6 5-22 0,1 5-44 15,-1 3-74-15,-2 4-160 0,-4-5-152 16</inkml:trace>
  <inkml:trace contextRef="#ctx0" brushRef="#br0" timeOffset="146324.1386">18557 16974 605 0,'0'0'0'16,"0"0"36"-16,0 0 52 0,0 0-36 15,0 0-14-15,0 0-13 0,0 0 4 16,0 0 1-16,0 0 13 0,-90-34-5 16,89 24 11-16,0-1 16 0,1 0-21 15,0 1-8-15,0 2 10 16,0 2-2-16,0 3-7 0,0 2-8 16,0 1-9-16,0 3-14 0,0 9-8 15,1 10 4-15,4 6-1 0,2 1-1 16,3 3 0-16,5-2 16 0,3-5-10 15,0-6-1-15,1-1 2 16,1-5 3-16,-3-4-4 0,-2 0 6 16,0-7 6-16,-4-2 6 0,0 0 13 15,3-5 1-15,-2-6-14 0,3-5-9 16,2-3-9-16,5-3 2 16,3-5-5-16,3 0-3 0,-2-4 0 0,-4-2 5 15,-6 8-7-15,-8 6 1 16,-7 7-36-16,-1 7-60 0,-7 5-27 15,-5 0-103-15,-6 5-223 0</inkml:trace>
  <inkml:trace contextRef="#ctx0" brushRef="#br0" timeOffset="166401.4162">20515 2283 498 0,'0'0'0'16,"0"0"0"-16,0 0 53 0,0 0-12 16,0 0-14-16,0 0 0 0,0 0 9 15,0 0 14-15,-80 440 10 16,62-371-21-16,1 1-7 0,-3 3-13 15,-4 1-4-15,-2 2-1 0,-1-3-2 16,2-4-5-16,7-4-6 0,2-6 2 16,5-7-3-16,4-6 0 0,3-3 0 15,1-6 0-15,3-5 0 16,1-5 0-16,10-6 0 0,6-5 48 16,12-6-8-16,7-4-10 0,7-1-9 15,7-5-7-15,5 2-8 0,6-2-5 16,3 0 3-16,5 0-1 0,-2-2-3 15,1 2 0-15,-1-1 5 0,-1 0-3 16,-2 1 12-16,-3 0 4 16,1-2-3-16,-4 2-3 0,1 0-6 15,-1 0-4-15,3 6 2 0,-1-3-3 16,-8 0-2-16,0 2 2 0,-6-1 2 16,-11-1-4-16,-5 1 2 0,-9-1 2 15,-7-3-4-15,-2 4 2 16,-9-4 3-16,1 0-4 0,-1 0 0 15,-1 0 3-15,0 0-3 16,1 0 0-16,1-2 5 0,-2-6-1 0,0-6 0 16,1-1-2-16,0-8-1 0,0-4 4 15,-2-4-4-15,1-5-2 16,-2-6 2-16,3-5 1 0,-2-3-2 16,-1-8-1-16,0-4 2 0,-1-8-2 15,-4-7-2-15,-4-4 3 0,6-1-3 16,1 1 5-16,2-1-1 0,5 0-1 15,7 2 15-15,3 3 4 16,0 7-9-16,-1 9-5 0,-2 6-4 16,-1 10-1-16,-5 11 0 0,-5 9 2 15,-1 9-1-15,-7 5 10 0,-3 4 3 16,-5 4-4-16,-5 3 1 0,-3 1-5 16,-5 8-4-16,-3 0 3 0,-4 1-4 15,-2-5-2-15,-7-2 2 16,-6-3 3-16,-2-1-4 0,-9-6 0 15,1-4 8-15,-6 2-3 0,-3 0 1 16,-3 5-3-16,-5 2-5 16,-3 2 4-16,-1 0-1 0,5 4-2 0,8-1-1 15,9 0 2-15,10 2-56 16,9-2-16-16,8 0-43 0,7 0-26 16,6 0-27-16,10-2-84 0,6-1-110 15</inkml:trace>
  <inkml:trace contextRef="#ctx0" brushRef="#br0" timeOffset="167289.305">20068 2046 721 0,'0'0'0'0,"0"0"266"0,0 0-162 15,0 0-51-15,0 0-43 16,0 0 26-16,0 0-7 0,0 0-18 16,0 0-1-16,234 91 0 0,-156-68-2 15,3-5 3-15,16-5-3 0,7-8 1 16,9-5 3-16,11-4 2 0,12-6-4 15,12-2 1-15,11 6-7 0,5 0-2 16,-10 6 2-16,-13 7-5 16,-24 9-28-16,-23 3 21 0,-16 4 4 15,-13 2 2-15,-9 1 4 0,-10-1-2 16,-9-5 0-16,-5-4 0 16,-5-5 1-16,-12-2-1 0,-3-7 0 0,-9-1 2 15,-3-1-3-15,-3 0-7 16,-6-1 8-16,-1-7 0 0,0-2 0 15,-2-2 0-15,1-1 0 0,0-3-16 16,1 2-7-16,2 1-3 0,-1 1 12 16,2 5-3-16,3-1-8 15,0 2-4-15,3 0-6 0,1-5-12 16,0-6 23-16,1 2 10 0,0-1 7 16,-1-2 10-16,0 0-2 0,0-8 4 15,-5-2 17-15,1-2 1 0,-4 0-6 16,-1-7 0-16,4 1-3 0,1-5 6 15,4-5-6-15,2-3-8 0,7-10-4 16,3-4 2-16,1-2-4 16,1 1 0-16,-3 6 0 0,-3 3 3 15,-4 7-3-15,-4 4 0 0,0 3 2 16,-2 6-2-16,-5-1 0 0,3 3 4 16,-1-2-5-16,0-6 2 15,2 4 8-15,1 2-4 0,2 1-1 16,1 8-2-16,4-2-2 0,2 6 0 15,-3 4 5-15,1 2-6 16,-2-6 2-16,-3 11 4 0,0 0-3 0,-6 3 8 16,1 6 5-16,-5-5-6 15,-2 1-4-15,-1 1-3 0,-4 0-3 16,1-5 2-16,-2 7 0 0,-2 2-2 16,-2 1-1-16,-3 2 0 0,-4 7-1 15,-5 2 5-15,-6 8-3 0,-8 2-1 16,-6 1 4-16,-6 8-2 0,-15 2 0 15,-4 5-29-15,-16 7 8 16,-9 3 4-16,-10 5 6 0,-7 5 5 16,-1-1-11-16,-1 5 19 0,4 5-2 15,1-2 0-15,5 8 0 0,9 0 0 16,11-1-1-16,5 0-1 0,7-1-73 16,11-9-58-16,8-8-28 15,15-9-71-15,14-9-307 0</inkml:trace>
  <inkml:trace contextRef="#ctx0" brushRef="#br0" timeOffset="168720.4324">27897 2701 628 0,'0'0'0'0,"0"0"123"15,0 0-51-15,0 0-19 16,0 0-6-16,0 0 12 0,0 0-8 16,0 0-11-16,0 0-16 0,35-127-12 15,-27 155 7-15,0 18 6 0,1 13-12 16,-6 11-8-16,-1 10 0 0,-2 7-2 16,-3-2-2-16,-3 6 2 0,-2-1 2 15,0-2 1-15,-4-2-1 16,-3-3-2-16,0-5-3 0,-5-2 0 15,0-4 0-15,-2-3-38 0,1-8 16 16,1-8 7-16,6-6 0 16,3-11 5-16,6-11-1 0,5-8-2 0,11-11 2 15,9-4-3-15,9-2 10 16,11-5 8-16,7-3 48 0,12-4-2 16,9-2-1-16,8-3-2 0,10 0-4 15,5 1-28-15,3 2-12 0,1-1-6 16,-4 5-32-16,-5 2 19 15,-3 0 9-15,-3 6 8 0,-10-1-2 0,-2 2 0 16,-5 1 1-16,-8 0 0 16,-4-2 0-16,-6-2 0 0,-1 0 3 15,-9-2-3-15,-4 1 0 0,-6 2 1 16,-9 0-1-16,-1 3-2 0,-4 0 2 16,-3 8-9-16,3 1 13 15,1 1 0-15,0-2-4 0,0 0 0 16,2-2 2-16,-6-3-2 0,2-3 0 15,1 0 3-15,0-11-2 0,2-3 1 16,0-6 1-16,0-5-6 16,-2-1-7-16,0-8-8 0,-2 0-12 15,1-4 14-15,-3-3 8 0,2-1 5 16,-2-2 5-16,2-2 0 0,5 1-1 16,-2 0 11-16,-2-3-5 0,0 6-7 15,-2 1 0-15,-3 1 5 0,2 9-6 16,0 3 1-16,-1 0 0 15,3 6 0-15,2 0 0 0,0 1 5 16,1 4-8-16,3-2 5 0,2-2-1 16,-2 1-2-16,2-3 2 0,-4 4-1 15,-2 3 0-15,-4 4 0 0,-1 7 3 16,-5 5 6-16,-1 0-5 0,0 0-5 16,-1 1 2-16,-4 6-2 0,-1 4-22 15,-3-1-16-15,-2 0-5 16,2-3-5-16,2-1-16 0,-3-6 24 15,4 0 35-15,1 0 7 0,-1-4 2 16,1-3 1-16,-5-1 14 16,0 1 19-16,-2-6-7 0,-1 2-14 15,-7-3-1-15,-1 1-2 0,-4-3 4 16,-2 0-2-16,-2 2-8 0,1-7-3 16,-2 1 0-16,-2-4-1 0,-3 0-5 15,-7-3 4-15,-7-3 1 0,-5 1-4 16,-5-5 2-16,-1-3 10 0,-1-2 10 15,5 0 18-15,6 2-26 16,7 7 1-16,8 0 6 0,8 3-4 16,6 0-4-16,10-2-6 0,0 1-6 15,6 0 0-15,-1 2 0 0,0 3-5 16,0 3-2-16,-6 3 6 0,2 4 0 16,-1 6 1-16,-2 2 0 15,-4 5-3-15,0 0 2 0,-5 0 2 16,3 5-2-16,0 1 0 0,2 0 1 15,3-4 1-15,-2 1-1 0,0 0 0 16,0 2 6-16,-3-2-3 0,-5 1-1 16,-6 2-2-16,-3-2 0 0,-6 4 0 15,-6-1 4-15,0 0-1 16,-8-1 3-16,-1 4-4 0,-1-2-3 16,-4 5 2-16,2 5 0 0,2-2-1 15,1 2-1-15,7-1 1 0,5-2 0 16,6 0-10-16,6-3 1 15,7-4-10-15,4-3 3 0,7-1-17 16,7-2-64-16,5-2-45 0,0 1-180 16,0-1-162-16</inkml:trace>
  <inkml:trace contextRef="#ctx0" brushRef="#br0" timeOffset="169479.497">27175 2387 737 0,'0'0'0'0,"0"0"15"0,0 0 48 16,0 0-22-16,0 0-22 15,0 0-7-15,0 0-12 0,0 0 0 16,-68 11 43-16,85-11 0 0,-3 0-6 16,5 0-2-16,-1 0 2 0,2 0 2 15,3 0-2-15,2-2-7 0,7-4-8 16,2-5 0-16,7-5 1 0,2-8-2 16,8-8-1-16,4-9 10 0,2-6 3 15,2-12-12-15,5-5-4 16,4-6-3-16,6-6-1 0,8-9-1 15,2-3-4-15,-1-5-1 0,2-2 1 16,-4 8-3-16,-2-1-6 0,-4 10 2 16,-7 6 2-16,-3 6-3 15,-8 9 0-15,-6 4 1 0,-6 5-1 16,-5 7 0-16,-6 6 2 0,-7 10-2 16,-4 7-5-16,-5 9 2 0,-6 5-9 15,-1 4 0-15,-5 15-13 0,-3 8 10 16,-1 13 12-16,-2 9-1 15,1 8-5-15,9 6 4 0,3 2 2 0,6-1-1 16,7 4 6-16,6-4-2 16,3-2 0-16,5-4 0 0,1-2 0 15,3-2 0-15,1-2 0 0,-1 5-1 16,0 0-12-16,-5-2 4 0,3-2-9 16,-2 2 1-16,-2-4 15 15,1-6 0-15,4 0-1 0,2-4 6 16,3-8-5-16,5-1-10 0,-2-4-20 15,3-1 1-15,-1-2 6 0,-3 2 26 16,-5-2-1-16,-4 0 0 0,-7 1 8 16,-7-1-1-16,-6 0-2 15,-7-5 0-15,-8 0 1 0,-4-4 4 16,-4-2 7-16,-12 0 9 0,-13-2-8 16,-14-1-12-16,-15 0-2 0,-21 1-5 15,-17 2 2-15,-16-1 1 0,-13 4-2 16,-10-4 0-16,-3 3 3 0,-4 0-4 15,-1 0-7-15,5-2 2 0,7 1-2 16,10-2-10-16,14-2-32 16,15-4-91-16,9-3-34 0,15-1-119 15</inkml:trace>
  <inkml:trace contextRef="#ctx0" brushRef="#br0" timeOffset="170357.2767">22514 3020 598 0,'0'0'0'0,"0"0"-69"15,0 0 70-15,0 0 41 0,0 0-12 16,0 0 16-16,0 0 46 0,0 0-24 16,0 0-16-16,-105 34-2 0,106-31-17 15,11 3-3-15,7 0-5 16,5-5-14-16,9 0-7 0,10 2 3 16,8-1 12-16,5-2-4 0,10 3-9 15,9-2-1-15,11 4 2 0,14 1 1 16,13-2 3-16,14 3-6 0,17-4 0 15,15 2 0-15,14-1-3 16,10 2-1-16,8-3 2 0,6 1-1 16,3-2-4-16,8 2 4 0,1 2-1 15,3-1-1-15,-10 1 0 0,-9-2 8 16,-16 0 15-16,-10 1 13 0,-8 1-2 16,-9-2-3-16,-8 3-3 15,-7-2-9-15,-3-1-9 0,-5-1-6 16,-5-1-3-16,-8-1 0 0,-11 2-2 15,-14 1-30-15,-18 1-41 0,-14-3 13 16,-19 0 7-16,-14 0 15 0,-12 0 2 16,-12 2-36-16,-11 0-106 0,-15 4-103 15</inkml:trace>
  <inkml:trace contextRef="#ctx0" brushRef="#br0" timeOffset="171012.6451">20208 3238 74 0,'0'0'0'0,"0"0"138"0,0 0-33 16,0 0-13-16,0 0 6 15,0 0 21-15,0 0 17 0,0 0-66 16,20-36-2-16,-46 41-7 0,-3 1-1 16,-11 2-20-16,-8 3-7 0,-9 2-2 15,-3 2 3-15,-6 1-5 0,-3 4 7 16,-6 7-14-16,-5 5-8 15,-5 7-6-15,-7 8-5 0,0 4-1 16,-1 5-3-16,1 3 2 0,2 0-2 16,9-4-21-16,5 1 2 0,13-4-11 15,11-6-24-15,7-4-8 0,11-2-39 16,7-6-86-16,8-2-42 0,4-7-16 16</inkml:trace>
  <inkml:trace contextRef="#ctx0" brushRef="#br0" timeOffset="171556.7998">18183 3985 572 0,'0'0'0'0,"0"0"51"0,0 0-3 16,0 0-38-16,0 0-2 0,0 0 16 16,0 0 1-16,0 0-7 0,-82 174-6 15,73-130 10-15,3 1-1 16,5-5 7-16,4-5 6 0,13-4-9 15,8-7-9-15,8-7-4 0,4-5 4 16,4-8 9-16,6-4 2 16,3 0-13-16,4-4-3 0,3-2-1 0,0-6 9 15,-2 4 3-15,-2-2 1 16,-3 3-11-16,-4 2-7 0,-2 2-5 16,-3 0 0-16,-6 1 5 0,-3-1-6 15,-7-3 2-15,-5-1 2 0,-4-1-3 16,-4-4 0-16,-2-2 10 15,0-5 1-15,-4-4 2 0,1-7 2 16,-4-4 9-16,1-8-5 0,-3-4-1 16,0-4-6-16,-4-3-4 0,-3 2-2 15,-2 2 11-15,-5 7 3 0,-4 8-2 16,-9 10 0-16,-13 9-10 0,-8 8-7 16,-10 7-2-16,-5 10 2 15,-4 12-2-15,1 9-172 0,2 8-17 16,8 0-137-16</inkml:trace>
  <inkml:trace contextRef="#ctx0" brushRef="#br0" timeOffset="172330.4019">29610 3559 561 0,'0'0'0'16,"0"0"116"-16,0 0-71 0,0 0-11 15,0 0-20-15,0 0 19 0,0 0 60 16,0 0-52-16,0 0-1 0,170 155 27 15,-85-119-10-15,11 2 1 0,-1-5-16 16,0 2-14-16,-8 0-13 16,-11 4-10-16,-11 1 1 0,-12 0-4 15,-14 1-3-15,-10 0 2 0,-11 1 7 16,-7-5-4-16,-6-1 0 16,0-7 0-16,-4-2-5 0,1-1 2 0,3-2-2 15,-2-5-48-15,1-2-6 16,1-7-28-16,-1-3-73 0,5 0-35 15,-1-4-10-15,2-1-52 0</inkml:trace>
  <inkml:trace contextRef="#ctx0" brushRef="#br0" timeOffset="172635.2441">30762 4286 587 0,'0'0'0'0,"0"0"10"0,0 0-8 16,0 0 36-16,0 0-5 16,0 0 41-16,0 0-2 0,0 0-8 15,-209 250 2-15,185-205-5 0,10-4-9 16,8-6-8-16,10-4-17 0,17-9-5 16,13-4 3-16,7-6-3 0,12-11-5 15,4-2 0-15,4-14 2 16,3-6-2-16,-7-5-5 0,-4-4 1 15,-9-5 12-15,-15-2 12 0,-11-3-6 16,-16 2-13-16,-10 3-11 0,-17 4-6 16,-13 6 1-16,-14 9-4 15,-8 9-43-15,-9 7-52 0,-10 0-122 16,-7 4-86-16,-11 0-265 0</inkml:trace>
  <inkml:trace contextRef="#ctx0" brushRef="#br0" timeOffset="173373.7901">18067 4375 262 0,'0'0'0'0,"0"0"165"0,0 0-87 16,0 0-17-16,0 0-2 16,0 0-1-16,0 0 2 0,0 0-3 15,0 0-3-15,-111-140-1 0,92 137-15 16,-4 3-4-16,-8 6-5 0,-12 9-2 16,-10 14 1-16,-17 7-4 15,-7 11 0-15,-16 9-9 0,-5 7-1 16,-7 6-5-16,1 4-3 0,9-2-2 15,10-1-3-15,16-6-2 0,13-7 2 16,12-4 0-16,13-5-1 16,6-6-44-16,6-3-11 0,7-6-22 0,3-2-10 15,4-4-32-15,4-4-63 16,-2-4-31-16</inkml:trace>
  <inkml:trace contextRef="#ctx0" brushRef="#br0" timeOffset="173870.4947">15883 5611 707 0,'0'0'0'16,"0"0"70"-16,0 0-47 0,0 0-19 16,0 0 3-16,0 0-3 0,0 0 6 15,0 0 6-15,0 0-6 0,-164 411-3 16,156-347 2-16,8-8 6 0,3-8 15 15,15-10-8-15,8-10-3 0,7-12 5 16,9-11 11-16,6-9 10 16,7-14 3-16,12-14-11 0,6-9-9 15,11-12-16-15,1-10-5 0,4-5-3 16,-1-3 2-16,-7 0 11 0,-10-1 10 16,-9-1 6-16,-17 1-10 15,-15 3-4-15,-14 3-4 0,-13 7-5 16,-4 6-3-16,-14 11 4 0,-10 9 7 15,-7 11-9-15,-12 12-11 0,-11 9 4 16,-12 8-3-16,-9 17-16 0,-7 9-14 16,-4 11-45-16,6 9-107 15,5 2-87-15,10-2-249 0</inkml:trace>
  <inkml:trace contextRef="#ctx0" brushRef="#br0" timeOffset="174779.8934">30934 4829 716 0,'0'0'0'0,"0"0"11"0,0 0 42 16,0 0 9-16,0 0-5 0,0 0-14 16,0 0 4-16,0 0-4 15,386 201-2-15,-312-153 0 0,4 2-3 16,3-5-8-16,1 2-12 0,5 2 3 16,-2-4-2-16,-8 1-10 0,-6 0-3 15,-15 1-3-15,-11 1-2 0,-11 3-1 16,-13-2 0-16,-9-2 5 15,-5-2-6-15,-7-4 2 0,-6-2 2 0,-5-5-4 16,5-3 2-16,-2-8 2 16,3-3-4-16,2-6 2 0,-1-4-2 15,2-4-64-15,2-2-8 0,1-3-55 16,6-1-76-16,7-5-46 16,1-6-26-16</inkml:trace>
  <inkml:trace contextRef="#ctx0" brushRef="#br0" timeOffset="175023.7961">32427 5742 1005 0,'0'0'0'16,"0"0"0"-16,0 0-5 0,0 0 4 16,0 0 2-16,0 0 16 0,0 0 9 15,0 0 15-15,0 0-2 0,-227 227-12 16,227-196-8-16,11-3-9 0,10-7-1 15,6-4 8-15,8-7 15 16,4-5-1-16,5-5-3 0,3-6 5 16,-5-5 1-16,-5-5-7 0,-9-1-4 15,-12-3 8-15,-12-3-5 0,-9-1-15 16,-19-1-11-16,-11-1 0 0,-14 4-122 16,-14 0-135-16,-18 1-241 0</inkml:trace>
  <inkml:trace contextRef="#ctx0" brushRef="#br0" timeOffset="175823.8401">16044 6763 617 0,'0'0'0'0,"0"0"23"15,0 0 58-15,0 0 9 0,0 0-34 16,0 0-22-16,0 0-9 0,0 0 2 16,0 0-5-16,80-44-8 0,-71 51 1 15,0 1 1-15,0 0-1 16,0 4-5-16,-2 3-2 0,-1 4 1 15,-3 4 1-15,-2 2-9 0,-1 3 6 16,-2 1-4-16,-5 0-1 0,1-4 2 16,-1-8-6-16,1-2-10 0,3-8 5 15,3-5 7-15,0-2 0 16,11-2-19-16,6-6 15 0,9-11 7 16,7-2-1-16,6 0-1 0,0 4-2 15,-2 7 2-15,-5 6 5 0,-7 4 13 16,-3 10-2-16,-4 5 10 0,-7 2 8 15,-2 0 10-15,-3-1-19 16,-1-1-19-16,0-5 3 0,3-2-5 16,4-8-1-16,3 0 7 0,4-13-4 15,0-1 2-15,1-3 9 0,1 2-2 16,-5 3 2-16,-3 6-7 0,-3 6-5 16,-4 11-12-16,-4 8 8 15,3 9-2-15,-4 2 0 0,2 3-238 16,3-4-58-16,6-4-232 0</inkml:trace>
  <inkml:trace contextRef="#ctx0" brushRef="#br0" timeOffset="176654.7917">32708 5210 583 0,'0'0'0'0,"0"0"59"0,0 0 24 16,0 0-34-16,0 0-31 16,0 0-21-16,0 0 6 0,0 0 43 15,26 46 28-15,-22-16 1 0,-3 7-14 16,2 1-13-16,-1 6-10 0,0-4-6 16,7-3-8-16,-3-2-13 0,0-9-5 15,0-2-3-15,1-6 2 16,3-5 0-16,0-5 8 0,2-7 13 15,4-1 18-15,0-4 12 0,4-8-12 16,4-4-12-16,1-5-6 0,4-5-7 16,2-5-8-16,2-6-9 15,3 4 1-15,-2 0-3 0,0 9 0 16,-7 7-65-16,-6 5-8 0,-6 5-11 16,-5 5-37-16,-2 2-64 0,-4 3-139 15,-4 1-105-15</inkml:trace>
  <inkml:trace contextRef="#ctx0" brushRef="#br0" timeOffset="178004.27">16222 6653 337 0,'0'0'0'16,"0"0"139"-16,0 0-37 0,0 0-21 15,0 0-7-15,0 0-1 0,0 0-16 16,0 0-4-16,0 0-14 0,-31-42-23 16,30 50-18-16,0 5 4 0,-3 5 4 15,-2 6 2-15,1 3 6 16,-2 3 4-16,2 0 2 0,-3 0-3 16,-2-1 0-16,5-2-2 0,0-2-1 15,4-4-7-15,1 2-5 0,0-3 0 16,2 3 1-16,8-6 1 0,2-2 4 15,0-1 3-15,5-2 1 16,-3-1 12-16,5-4 1 0,-3 0-4 16,5-3-2-16,-3-1-3 0,0-3-6 15,1-2 9-15,0-7 2 0,0-1 6 16,4-5 7-16,-1-2-8 0,1-3-5 16,2 0-4-16,-1-2-7 0,-2-1-4 15,-2 0-2-15,2 1 2 16,-2-3 0-16,-1 0-3 0,-1-1 3 15,-2 1-1-15,-1 2-3 0,-4-2 10 16,-5 5 4-16,-2 5 6 0,-3 5 2 16,-1 4-8-16,0 4 1 0,0 2-1 15,-5 5-15-15,1 12-2 16,-2 13-2-16,1 6 4 0,2 6-2 16,3 5 1-16,0-2 1 0,4 0-2 15,6-6 2-15,-1-4 7 0,5-6 0 16,1-3 6-16,0-2-1 0,1-5-9 15,2-1 1-15,-4-3-3 0,5-4-4 16,-3-2 4-16,5-2 4 16,-1-1-9-16,-1-1-31 0,1 0-36 15,-2 4-78-15,-3-2-55 0,-8 1-206 16</inkml:trace>
  <inkml:trace contextRef="#ctx0" brushRef="#br0" timeOffset="319138.4233">18553 14491 477 0,'0'0'0'0,"0"0"113"16,0 0-19-16,0 0-5 0,0 0 7 15,0 0-33-15,0 0-8 16,0 0-15-16,-93-23-17 0,79 20-1 16,-4 2 7-16,0-2-12 0,-4 1 2 15,-2-1 9-15,-3 0-4 0,-2 2 1 16,-3-2-4-16,-4 3-4 16,-1 0-7-16,0 0 1 0,2 0 3 15,2 2-8-15,5-2-5 0,3 1 1 16,7-1-2-16,9 0 0 0,5 0 2 15,4 0-2-15,0-5 0 0,4 3-42 16,0-3 2-16,1 4-31 0,1 1-14 16,-5 0-2-16,1 0-28 0,-2 0-16 15,-3 2-11-15,-6 0-39 16,-2-2 93-16,-3 0-53 0</inkml:trace>
  <inkml:trace contextRef="#ctx0" brushRef="#br0" timeOffset="319830.4455">17588 14341 352 0,'0'0'0'0,"0"0"3"16,0 0 3-16,0 0-2 16,0 0 4-16,0 0 7 0,0 0 45 0,0 0 12 15,0 0-1-15,-29-75 8 16,23 69 3-16,-1 3 13 0,-3-1-3 16,3 3-26-16,-1 1-5 0,-1 7-5 15,-3 8-19-15,2 9-13 0,2 8-11 16,-2 4-1-16,4 3 2 15,-1 4 3-15,1-1-1 0,2-2-1 0,-1-2-8 16,3-9 1-16,2-4-3 16,0-6 4-16,0 0 2 0,0-6-3 15,0-2-6-15,0 1 1 0,-1-6-1 16,0 4-2-16,1-4 0 0,0-5 1 16,0 1-1-16,4-2-9 15,6 0 11-15,2-3 2 0,7 0 2 16,6-1-4-16,3 1 9 0,8 0 1 15,2 0-2-15,2 3-3 0,0-3-1 16,0 0-3-16,-3 0-1 16,-1-1 3-16,-3-2 6 0,-1-1 6 15,-4-3 0-15,-6 4-7 0,-6-3-8 16,-5 5 2-16,-2 3-2 0,-7-2-3 16,1 3 2-16,0-2 2 0,-2 2-3 15,3 0-3-15,0 0 2 0,-1 0-2 16,0 0 5-16,-1-4 2 0,1-3-2 15,0-1 4-15,0-6-5 16,2-4-1-16,2-4 0 0,2-3 3 16,0-4-3-16,-2-5 0 0,-3-3 2 15,-4-4-3-15,-9 0 1 0,-4 1 2 16,-8 2-3-16,-2 7 2 0,-1 4 5 16,-9 10 1-16,-1 6 4 15,-2 5-7-15,-1 6-2 0,5 0-2 16,2 7 0-16,4 6-86 0,5 3-23 15,8 6-64-15,2 1-151 0,1-4-323 16</inkml:trace>
  <inkml:trace contextRef="#ctx0" brushRef="#br0" timeOffset="329588.1464">10564 14071 855 0,'0'0'0'0,"0"0"0"0,0 0 55 16,0 0-56-16,0 0 2 0,0 0 3 15,0 0-2-15,0 0 11 16,-186 359 12-16,157-273 21 0,1 6 3 15,-3 5-6-15,-1 0-7 0,5-3-17 16,2-3-11-16,4-7-8 0,4-9 0 16,3-7 3-16,3-8-3 15,3-4-1-15,5-7 2 0,3-8 6 16,10-5 14-16,12-6 3 0,10-4 5 16,15-1-4-16,10-1-11 0,17-3-4 15,6-5-3-15,5-6-6 0,5-3 1 16,0-4-1-16,-2 3-2 15,-6 0-26-15,-4 1 19 0,-7-3 4 16,-6-2 2-16,-7-2 4 0,-4 0 1 16,-8 0 6-16,-8 0 7 0,-5 0-5 15,-4-2-10-15,-5 2 2 0,-4 0-3 16,-3-1 0-16,-5 1 0 16,-1 0 0-16,-4 0-14 0,-4-4 11 15,-1-3 0-15,4-4 3 0,-1-5 0 16,6-3 1-16,1-5-1 0,6-2 0 15,-3-3 2-15,6-1-1 0,0-1 2 16,-1-3 3-16,2-3 2 0,2-6-2 16,-2-6 0-16,4-4-3 15,-2-6-2-15,4-4 0 0,-2-6-2 16,-3-5 2-16,-4-1 0 0,-3 2-2 16,-5-5 1-16,-4 4 0 0,-2 3 0 15,-4 2 2-15,-1 6 2 0,0 2-7 16,-7 6 6-16,0 2-2 0,0 6-2 15,3 7 1-15,-2 3 0 0,1 4 0 16,-1 3 2-16,-3 4-2 16,-5 3 0-16,-4 3-1 0,-7 7 5 15,-3 0 7-15,-1 5 4 0,-4 5 1 16,-2 2-3-16,-5 1-2 0,-8 0 0 16,-7 4 3-16,-10 4 3 0,-6-2 0 15,-9 2-2-15,-6 2-3 16,1 1-8-16,0-1-8 0,4 2-26 15,4 1-16-15,9 2-32 0,6 3-43 16,1 4-78-16,5 2-274 0</inkml:trace>
  <inkml:trace contextRef="#ctx0" brushRef="#br0" timeOffset="333150.4337">18704 14089 325 0,'0'0'0'0,"0"0"126"16,0 0-110-16,0 0-15 0,0 0 0 16,0 0 6-16,0 0-4 0,0 0 7 15,-122-19 30-15,111 18 19 0,2-2-1 16,-1 1-13-16,3 2-8 0,-2-3 2 15,1 2-7-15,-1 0-1 0,1 1 22 16,0 0-7-16,4 0-2 16,-2 0 8-16,4 0-10 0,2 0-18 15,0 0-19-15,5 0-10 0,7 0 10 16,9 0 32-16,6 0-15 0,5-2-1 16,5-3-4-16,2 1 6 15,2 0 0-15,2 1-4 0,-2 1-6 16,-2 0-7-16,-3 2 0 0,-4 0 0 15,-7 2-3-15,-2 0-3 0,-6 4 0 16,-3-2 4-16,-4 2-3 0,-1-2 1 16,1 0-2-16,5 1 0 15,1-1-65-15,4-1-18 0,3-2-23 16,2 1-10-16,0-1-18 0,1 1-96 16,-8 2-63-16</inkml:trace>
  <inkml:trace contextRef="#ctx0" brushRef="#br0" timeOffset="341760.5735">9496 5199 147 0,'0'0'0'0,"0"0"126"16,0 0-71-16,0 0-9 0,0 0-24 15,0 0-17-15,0 0-4 0,0 0-2 16,-11-35 2-16,11 24 27 0,0 2 54 15,0-1-22-15,0 2-20 0,0-1 23 16,-1 3-13-16,-1-2 6 16,-1 3 17-16,2 2-29 0,0-2-12 15,1 0-4-15,0 1-15 0,1 1 5 16,3 2 16-16,1 1-13 0,1 1-6 16,-1 10 16-16,5 6-7 0,-7 5 2 15,1-2 0-15,-3 3 7 16,-1-1-2-16,0-1-1 0,0-1 3 15,-6-4-8-15,1 1-8 0,-4-2-11 16,-1-1-2-16,1-4-4 0,3-1 0 16,-3-2 4-16,4-1-4 0,1-3 0 15,2-3-5-15,1 0 5 16,-1 0 0-16,-1-3 4 0,3-2-2 16,0-1 11-16,0-4 14 0,8-4 6 15,6-5-5-15,7-5 10 0,8-8 13 16,5-2-8-16,3-5-8 0,4 3-14 15,-4 4-12-15,-3 4-8 16,-6 9-2-16,-3 9-37 0,-3 3-54 16,-3 7-112-16,-1 0-128 0,-11 4-285 15</inkml:trace>
  <inkml:trace contextRef="#ctx0" brushRef="#br0" timeOffset="343336.5214">13048 5047 406 0,'0'0'0'0,"0"0"37"0,0 0 22 15,0 0-14-15,0 0-22 0,0 0 4 16,0 0-6-16,0 0-4 0,-39-2 6 16,32 4 15-16,-1 0 14 0,1 0-6 15,-3 1 1-15,-1-1-6 16,0 2-8-16,-2 0-11 0,-1 3 1 15,-1 3-6-15,1 1-5 0,-1 1-4 16,4 3-3-16,2-3-3 0,2-1 0 16,3 0-2-16,3-1 0 0,1-3 8 15,0 4-3-15,2-3 6 16,5 2 13-16,-3 0 1 0,2-3 6 16,0 0 2-16,0-5-6 0,-1 2-3 15,2-4-6-15,-1 0-1 0,0 0 12 16,1-6 4-16,1-2-7 0,1-4-10 15,1-3-8-15,1 0-2 16,-1-1 0-16,-2 0-1 0,1-2 0 16,-1 4-3-16,-3 0 2 0,-1-2-1 15,-1 8-1-15,-1 1 4 0,-1 3 1 16,-1 1 1-16,0 3 6 0,0 0 1 16,0 0-4-16,0 0-6 15,-1 7-6-15,-2 6-3 0,1 5 5 16,-1 4 0-16,2 3-2 0,1 6 2 15,0 0 3-15,0 3-2 0,0 2 4 16,0 1 0-16,-1 0 2 16,0 0 4-16,-1-4 2 0,1 3-6 0,0 1-2 15,0-5-2-15,1 5 3 16,-3-2-2-16,1-1-4 0,-3 1-2 16,1-2 2-16,-2-1 3 0,0-1-6 15,0-5 4-15,-3 2 1 0,0-6-6 16,-2-1 6-16,-3-6-2 0,0-1 1 15,-4-4 4-15,-1-2-4 16,-2-5-2-16,1-3 0 0,6-2 9 16,0-11-7-16,7-7 3 0,5-10-4 15,2-6-2-15,14-10 2 0,12-5 32 16,10-6-18-16,9-3 1 0,6-3-4 16,4 1-4-16,3 2 1 15,0 1-2-15,-1 7-2 0,-4 6 1 16,-6 7-5-16,-3 9-2 0,-9 3-39 15,-7 9-34-15,-6 5-45 0,-6 10-44 16,-9 5-116-16,-7 7-269 16</inkml:trace>
  <inkml:trace contextRef="#ctx0" brushRef="#br0" timeOffset="344726.3159">12017 5100 360 0,'0'0'0'0,"0"0"84"0,0 0-6 16,0 0 24-16,0 0-23 0,0 0-8 15,0 0 4-15,0 0-19 0,0 0-29 16,-33-58-21-16,12 58-3 0,-1 5 7 16,-2 3 13-16,-5 1-7 15,-1 4-3-15,-2 2 2 0,-1 3 19 16,2 1-3-16,4 0-5 0,2 3-13 15,4 1 4-15,3 2-5 0,6-1-1 16,2 1-1-16,8-6-6 0,2 0 0 16,6-7-1-16,9-1 5 0,2-5 19 15,7-4-1-15,3-2-1 16,3-8 8-16,4-11 11 0,2-5 5 16,2-7-19-16,0-3-11 0,-4-1-2 15,-4 2-4-15,-8 4 3 0,-9 1-1 16,-4 7-7-16,-8 4-3 15,-2 5-4-15,-9 8 2 0,-5 4-6 16,-4 7-127-16,-6 11-27 0,1 6-57 16,1 2-88-16,0 0-76 0</inkml:trace>
  <inkml:trace contextRef="#ctx0" brushRef="#br0" timeOffset="345651.9747">11101 5122 508 0,'0'0'0'0,"0"0"159"16,0 0-81-16,0 0-2 0,0 0-27 15,0 0-1-15,0 0 2 16,0 0-12-16,0 0 1 0,-41-31 5 16,31 31-10-16,-2 0-10 0,-1 6-10 15,-3 3-4-15,0 4-2 0,0 3 3 16,-3 2 3-16,2 1-1 0,1 2-5 15,1 2-2-15,5-1 1 16,0-1-2-16,5-1 2 0,4-3-3 16,1-4-2-16,0-1 7 0,1-4-5 15,3-2 0-15,3-1 4 0,0-4 7 16,2-1 8-16,2 0-2 0,-2-6-7 16,0-3-6-16,2-2 1 15,-1 0-3-15,-2-5-3 0,4-2 1 16,-2-1-3-16,-1 0-1 0,-2 0 0 15,-1 2 5-15,-2 3-5 0,-1 5 0 16,-2 6 6-16,-1 1 2 0,0 2 4 16,0 11-13-16,-4 5-2 15,-2 6 6-15,1 3-2 0,0 2-1 16,5-4-48-16,0-1-19 0,9-8-70 16,2-6-25-16,0-8-27 0,2-2-149 15</inkml:trace>
  <inkml:trace contextRef="#ctx0" brushRef="#br0" timeOffset="345964.2722">11206 5123 673 0,'0'0'0'0,"0"0"135"15,0 0 11-15,0 0-34 0,0 0-19 16,0 0-37-16,0 0-25 0,0 0-13 15,-4 203-5-15,4-179 2 0,-1-7 7 16,-1-3 3-16,-1-7 7 0,0-3-4 16,3-2-14-16,0-2-4 15,0 0 0-15,0-5 0 0,8-6-3 16,-1-8-5-16,8-6 0 0,6-3-3 16,6-2 2-16,6 1 2 0,3 2-3 15,0 5 0-15,-1 3 12 0,-3 6-12 16,-5 0 0-16,-1 8 4 0,-5 2-5 15,-3 3-25-15,1 0-68 16,-4 6-93-16,-3 4-43 0,-5 0-169 16</inkml:trace>
  <inkml:trace contextRef="#ctx0" brushRef="#br0" timeOffset="347118.5931">9654 5111 400 0,'0'0'0'0,"0"0"210"16,0 0-111-16,0 0-62 0,0 0-19 16,0 0 7-16,0 0 2 0,0 0 18 15,-23 65 3-15,19-52 5 0,-1-3-6 16,3-2-8-16,2-1-5 0,-1-6 9 15,1 0-8-15,0-1-8 16,0 0-13-16,0 0-6 0,0 0-3 16,-2 0-2-16,-1 0 1 0,-1 0-2 15,2 0 15-15,0 0 24 0,2 0-6 16,0-1-10-16,5-8-13 0,11 0-7 16,8-4 2-16,7-1-2 0,9-2-3 15,0-2-2-15,2-1 0 16,1 0 5-16,-6-1 1 0,1 2 22 15,-3 0 6-15,-2 3-7 0,-5 1-8 16,-2 4-9-16,-6 1-8 0,-7 3 3 16,-2 0-4-16,-3 2-2 15,-4 4 1-15,0-2 0 0,-3 2 0 16,-1 0 0-16,0 0 6 0,0 0-4 16,-6 0 4-16,-4 0-5 0,1 0-2 15,0 0-1-15,-1 0 2 0,0 2 0 16,-1-2 0-16,1 1 2 0,-3 4-3 15,-3-1 0-15,-3 3 0 16,-2 4-3-16,0 0 5 0,-2 3-2 16,-2 3-17-16,-1 2 4 0,-1-1-2 15,2 0 3-15,0-1 12 0,1 1 1 16,0-1 0-16,3 0 0 16,1-3 0-16,4-1 0 0,1-3-1 15,8-4 2-15,-1-4-2 0,8-1 0 16,0-1 0-16,0 0-2 0,3-7-1 15,6-2-1-15,3-3-4 0,3 1-10 16,2 0-12-16,0 2-37 0,0 1-23 16,-2 2 4-16,-3 0-1 0,-2 3-27 15,-4 3-113-15,-6 0-163 16</inkml:trace>
  <inkml:trace contextRef="#ctx0" brushRef="#br0" timeOffset="347566.3422">9678 5074 612 0,'0'0'0'16,"0"0"175"-16,0 0-51 0,0 0-46 15,0 0-27-15,0 0-23 0,0 0-16 16,0 0-8-16,0 0-2 0,-13-31-1 16,7 40 5-16,3 2 10 0,-1 4 4 15,0 4 7-15,0 3 9 16,0 7-5-16,-2-1-13 0,1 2-6 16,-3-1-5-16,1-3 0 0,1-1-4 15,-3-6 0-15,-2-1 3 16,4-6 8-16,-1-3 2 0,1 0-4 0,3-6 3 15,-1-3 1-15,3 0 7 16,-1-6-7-16,3-4-9 0,0-6-3 16,0-3-3-16,13-4 2 0,7-3-2 15,12-5 0-15,7-2 8 0,5 0 5 16,7-3-5-16,1 5-3 16,1 2-3-16,-5 2-3 0,-6 8 0 0,-8 5 3 15,-8 3-3-15,-3 8-30 16,-6 3-46-16,-2 3-115 0,-7 6-99 15,-4 0-287-15</inkml:trace>
  <inkml:trace contextRef="#ctx0" brushRef="#br0" timeOffset="358101.4883">11925 14490 235 0,'0'0'0'0,"0"0"89"15,0 0-37-15,0 0-35 0,0 0-12 16,0 0-2-16,0 0 3 0,0 0 7 16,-5-22 6-16,5 20-1 0,0 0-1 15,0 0-6-15,5 2-3 16,-3-1-3-16,1-1 3 0,0 1 7 15,1-1 1-15,-1 2 10 0,0 0 3 16,4 0-4-16,-3 0 2 0,6 0-1 16,1 0-4-16,-2 0-5 0,1 2-5 15,3-2-4-15,-3 1-6 16,2 1 0-16,-2-1-2 0,2 1 0 16,0 0 2-16,0-2 0 0,5 2 6 15,-2-2 8-15,4 0 7 0,0 0 2 16,2 0-5-16,2-4-5 0,0 2-1 15,-1-1-8-15,0 3-3 0,-1-1-2 16,-5 1 1-16,0 0-2 16,-2 1 0-16,-1 2 0 0,-1 0 4 15,-1 0-4-15,0 0 0 0,1-2 0 16,0 1 1-16,2-2-1 0,-1 0 2 16,2 0-1-16,-4-2 0 0,1 2-1 15,-2-1 0-15,-1 1-1 16,-3 0 1-16,1 0 0 0,-3 0-4 15,-2 0-14-15,1 1-19 0,-3 2 0 16,3 2-10-16,-3-2-15 0,0 3-15 16,0-4-32-16,-4 0-136 0</inkml:trace>
  <inkml:trace contextRef="#ctx0" brushRef="#br0" timeOffset="359207.7827">12527 14257 373 0,'0'0'0'0,"0"0"103"16,0 0-45-16,0 0 5 0,0 0-21 15,0 0-11-15,0 0 4 16,0 0 2-16,0 0-5 0,2-24-11 16,-3 30-15-16,-1 2-6 0,0 5 0 15,1 3 0-15,1 3 2 0,0 0-2 16,0 1 2-16,0 4-3 0,1-4 1 15,2 4 0-15,-3-2 0 0,0 1 0 16,0-1-21-16,0-1 13 16,0 3 1-16,0-3 5 0,0 1 1 15,1-2 1-15,3-3 0 0,-1 0-1 16,3-3 1-16,1-2 0 0,1-2 0 16,2 1 1-16,1-4-1 15,1 0 3-15,0 0 1 0,0-4 2 16,1-2 7-16,-1-1 3 0,2 0 4 15,0-7 7-15,2-3 4 0,1 1-4 16,5-1-5-16,1-2-11 0,3 1-6 16,-2 1-4-16,0 2 0 15,0-1 2-15,-2 5-2 0,-1 1 1 16,0-1 2-16,-1-1-1 0,0 1-2 16,-1 1 2-16,-1 1-3 0,-3 0 0 15,1 0 4-15,0 0-3 0,-1 0 0 16,-1 2 0-16,2 0 0 15,-5 0-1-15,0 1 0 0,-1 2 0 16,-1 0 0-16,1-1 0 0,-2-1 1 16,1 2-2-16,-1-3 2 0,-1 2-1 15,0-2 0-15,0 1 0 0,-1-1 0 16,0 0 0-16,0 0 0 0,-2 0 2 16,0 0-2-16,-2 0 0 0,-2 0 2 15,0 0 1-15,0-1 2 16,-6-4-1-16,2 2-4 0,-2-4 0 15,0 0 1-15,1-2-1 0,0-3 0 16,-1-1 1-16,4 2-1 0,0-1 0 16,0-2 0-16,2 0 0 0,0-3 0 15,0 1-1-15,3 1 0 16,0 0 1-16,0 2 0 0,-1 0-3 16,-1-1 4-16,-1 3-1 0,0-4 0 15,0 3 0-15,0-1 2 0,0 0-2 16,0-1 0-16,0 0 0 15,0 1 0-15,0 1 0 0,0 1 0 16,0 4 0-16,0 0 0 0,0 2 1 16,0 2-1-16,0-1 0 0,0 3 1 15,0-4-1-15,0 4 0 0,-6-2 10 16,2 1-4-16,-4 2 2 0,-3-1-5 16,-4 0 0-16,-3-1 3 15,-1 1 2-15,-3 0 6 0,1-2-3 16,0 2-1-16,0-2-4 0,1 2-2 15,0-2-3-15,1 0 1 0,0-1 2 16,1 2-2-16,-3-1 2 0,1 3 2 16,-2-1-2-16,-4 1-2 15,-3 0 0-15,0 3-2 0,-3 1 0 16,-1 1 0-16,-1-1 1 0,-1 0-1 16,1 2 0-16,2 0 0 0,2 1 0 15,2 0 0-15,5-4 0 0,4 2-6 16,3 1-11-16,5-3-11 0,3-2-14 15,5 1-14-15,3-2-51 0,3 2-108 16,4 1-7-16</inkml:trace>
  <inkml:trace contextRef="#ctx0" brushRef="#br0" timeOffset="396280.0329">13798 15765 613 0,'0'0'0'15,"0"0"115"-15,0 0-42 0,0 0-38 16,0 0-23-16,0 0-8 0,0 0-5 16,0 0 0-16,-30-18 2 0,28 22 5 15,2 3 6-15,0 1 9 16,0 7-1-16,6 9 22 0,2 1-10 15,3 6-11-15,-1 1-1 0,1-2-7 16,0 3-3-16,-2-3-4 0,-2-2 0 16,1 1-2-16,0-10-3 15,-1-1 2-15,2-5-3 0,0-6 0 16,-3-2 0-16,1-4-1 0,1-1 2 16,4-4 56-16,-1-7-7 0,0-5-11 15,3-7-13-15,2-2-10 0,1-4-3 16,3-7 1-16,-3 1 4 0,5-2 1 15,-1 1 0-15,-3 5-10 0,-3 4-7 16,-7 5 2-16,-5 3-2 16,-1 5-1-16,-2 3-2 0,0 2-23 15,0 4-33-15,-2 5-45 0,2-1-33 16,-3 1-106-16,0 1-98 0</inkml:trace>
  <inkml:trace contextRef="#ctx0" brushRef="#br0" timeOffset="396855.9081">14264 16136 475 0,'0'0'0'16,"0"0"39"-16,0 0 39 0,0 0 18 16,0 0-2-16,0 0-34 0,0 0-8 15,0 0 8-15,13-36-10 16,-13 23 1-16,0 0-1 0,0-5-7 15,0-1-15-15,0 0-10 0,0-5-3 16,0 1-4-16,0-4-4 0,0 0 3 16,0-2 0-16,5-3-6 15,4 0 0-15,3-1-3 0,4 2 0 16,-1 1 7-16,4 0-1 0,-2 3 13 16,3 0 9-16,1 0-8 0,0 7-7 15,0 1 5-15,-3 3-5 0,4 6-8 16,0 2 0-16,-1 5-4 0,-1 3-2 15,-6 2 0-15,-5 5 5 16,1 5-4-16,-6 4 5 0,-2 0-3 16,-2 1 0-16,0 1 3 0,0 0-4 15,-6-2-1-15,-4 0 3 0,-3-1-2 16,-3 0 0-16,1-1 1 16,-6 1-2-16,0-1-2 0,-3 2-10 0,-2-2-7 15,-1-2-9-15,3 1 9 16,4-4-3-16,4-4-10 0,7-1 12 15,4-4-6-15,0 0-28 0,3 0-10 16,2 0-6-16,0-2-49 0,6 2-27 16,0 0-30-16,2-1-113 15</inkml:trace>
  <inkml:trace contextRef="#ctx0" brushRef="#br0" timeOffset="397884.6287">14710 16010 280 0,'0'0'0'16,"0"0"148"-16,0 0-96 0,0 0 10 16,0 0 5-16,0 0-20 0,0 0-15 15,0 0-5-15,0 0 11 0,-8 67 5 16,8-63-6-16,0 0 5 0,0-2 1 15,0-1-15-15,0 1-5 0,0-2 6 16,2 0-4-16,-2-3-8 16,1-3-1-16,2-2-6 0,-2-4 2 15,2-4 11-15,1-5-4 0,0 1 6 16,1-7 15-16,-2 0-10 0,2-2-14 16,0 1-3-16,0 1-2 15,1 1-2-15,0-2-3 0,1 2 1 16,2-2 0-16,-1 1-2 0,3 2 4 15,3 0 0-15,-1 5-2 0,1 0 2 16,-3 3 1-16,0 6 1 16,-3 3 1-16,-6 5-9 0,0 3-4 0,-2 3 2 15,0 8 1-15,1 3-2 16,-1 10 4-16,0 1-3 0,0 2-1 16,1 5 0-16,0-5 3 0,3-1-3 15,-2-3 0-15,0-3 2 0,-1-2-3 16,0-5 2-16,2 1-1 0,-1-7 0 15,2 0 0-15,-2 1 0 16,4-5-3-16,-1-3 5 0,2 0 0 16,-2-9 7-16,3-6 6 0,3-5-4 15,0-4-3-15,2-1 0 0,0 0-4 16,-2-1 0-16,0 3 5 16,-1 2-3-16,-1 2 0 0,-2 5 5 0,-1 5-5 15,-4 5-7-15,-1 2 2 16,0 0 2-16,-1 2-3 0,0-1-11 15,0 1-7-15,0 0-9 0,0 0 12 16,1 0 10-16,0-1-1 0,2-2 7 16,-1-3-2-16,-1 3-7 0,0-1 10 15,0 1-2-15,-1 1 0 16,1 2-4-16,-1 0 4 0,0 0-23 16,0 0 11-16,0 3 2 0,0-1 6 15,0 1 7-15,0-2-3 0,0-1 0 16,0 0 0-16,0 0 3 0,0-1-3 15,0 1 0-15,0-3 5 0,0 0-6 16,0-1 2-16,1-3 1 16,0 2-1-16,1-1 5 0,-1 1-1 15,0 0-2-15,2-2 1 0,-2 1-3 16,-1 0 0-16,0-1 1 0,1 2-2 16,0-2 0-16,3 0 0 0,-1 0 1 15,-2-2-2-15,2 2 2 16,2-2 6-16,-1 0-6 0,3-2 0 15,-3 4 0-15,0-1-2 0,0-2 2 16,-1 5 0-16,-1 0-2 0,2 1 2 16,-3 0-1-16,0 2-2 0,-1 0-14 15,0 2-35-15,0 4-70 16,0 6 2-16,0 3-68 0,-2-1-200 16</inkml:trace>
  <inkml:trace contextRef="#ctx0" brushRef="#br0" timeOffset="398790.7727">14560 16312 436 0,'0'0'0'15,"0"0"59"-15,0 0-29 0,0 0-11 16,0 0-1-16,0 0 17 16,0 0 5-16,0 0-2 0,-73 12 4 15,59-10 1-15,1-2-8 0,-1 0 1 16,2 3-1-16,0-1-15 0,3 0-11 16,2 1-8-16,3 1 0 0,1-1-1 15,-2 2 0-15,4 1-1 16,-2-2 1-16,2 4 0 0,0-1-2 15,1 1 2-15,1 3 0 0,9 1 0 16,2 1 3-16,2-1 3 0,5 0 2 16,-1 1 6-16,-2-1 22 0,-1 1-2 15,-1-1-16-15,-3-2-1 16,-2 0 2-16,-3 0-5 0,-5-1-1 16,-1 0-1-16,0-2 6 0,-3-2 6 15,-2 0-5-15,-3 1-11 0,1 0-5 16,-4-1 0-16,-2-1-1 0,-2 0-2 15,-4 0 0-15,-3-1 4 16,-1 0-4-16,-3-3 0 0,1 0 3 16,2 1-3-16,4 0 0 0,2-1-1 15,3 0-25-15,3 0 1 0,3-1-5 16,4 1-19-16,1-4-11 0,3 2-44 16,0 0-87-16,5-2 23 15,2-1 12-15,5-1-186 0</inkml:trace>
  <inkml:trace contextRef="#ctx0" brushRef="#br0" timeOffset="399919.7954">14653 16443 228 0,'0'0'0'0,"0"0"64"0,0 0 32 16,0 0-38-16,0 0-16 0,0 0 6 15,0 0 2-15,0 0-18 0,0 0-16 16,20 37-3-16,-19-22 2 16,-1-1 4-16,0 0-7 0,0-6 2 15,0 1 3-15,0-2 10 0,2-4 0 16,-2-1-6-16,0-2 2 0,0 0-4 16,0 0-10-16,0-1-3 15,2-3 6-15,3-3-11 0,-2-2 4 16,2 4-6-16,-1-4 1 0,0-2 0 15,2 3 5-15,3-4 9 0,-1 2 11 16,-1 0 1-16,2 2-6 0,-4 1-2 16,3-2-5-16,2 1-2 15,0 1 4-15,-3 0-3 0,0 2-5 16,-2 1 3-16,0 2 1 0,-1 1 4 16,-1 1-7-16,-1 0-4 0,-1 0-2 15,0 7 1-15,-1 2 5 0,2 1-3 16,-2 4 1-16,0-1-3 0,2 2-3 15,-2-3 0-15,0 1 3 0,0-3-3 16,3 0 0-16,1-2 2 16,-2-6-3-16,3 3 2 0,-2-4 0 15,1 2 0-15,-1 0 2 0,1-3-2 16,0 2 0-16,-1-2 2 0,1 0-1 16,-4 0-2-16,2 0 0 15,-1 0 13-15,0 0-4 0,2 0 0 16,3-2-2-16,-2-4-4 0,4 0 1 15,-2-1-2-15,3-2-3 0,1 2 2 16,-1 0 2-16,-3 1-4 0,2-1 2 16,-1 0 0-16,-2 1-2 15,1-1 2-15,-2 1 1 0,0 2-3 16,2 0 2-16,-2-2-1 0,0 1 0 16,0 1-1-16,-1 1 2 0,1-2-2 15,0 1 2-15,0 1 0 0,2-1-1 16,-2-4 0-16,-1 2 1 0,1-1-2 15,-1-3 2-15,0 1 0 0,3-3-1 16,-3 2 0-16,5-2 1 16,-4-1-1-16,3 2 0 0,-3 0 0 15,2-2 0-15,0 2 0 0,0 3 0 16,-3-3 0-16,0 3 0 0,1-3 2 16,0 2-3-16,-1-2 2 0,0-2-1 15,-1 2 0-15,-1-2 0 16,1-2 2-16,-1 0-2 0,0 2 0 15,1 1 1-15,1-1-1 0,-3 2 0 16,2 2 0-16,-2 5 0 0,0 2 0 16,0 1 0-16,0 1 2 0,0 0 0 15,0 0-2-15,-1 0 0 16,-4 3-1-16,3 1 0 0,-2 1 0 16,-1 3 1-16,2 2 0 0,-1 2 0 15,0 3-1-15,0 4 0 0,1 1-3 16,-1 3 0-16,2 2-4 0,1-1-7 15,0 3 4-15,-2-4 5 16,0 0 1-16,1 1 3 0,1-1 1 16,1-3-1-16,0-2 4 0,0-4-4 15,2 0 1-15,6-4-2 0,-5-3 1 16,5-2 0-16,3-3 3 0,-3-2-1 16,-3 1 0-16,4-1 12 15,-5 0-5-15,2 0-1 0,1 0-2 16,-3 0 1-16,-1-2 4 0,1-3 2 15,1-1-1-15,-1-1-4 0,0-2-2 16,-1-1-2-16,-1-1 0 0,0 0 0 16,-2 0 0-16,0-3 1 0,-5-2-2 15,-4 2 1-15,-1 1 0 16,-2 2-1-16,1 5-2 0,1 2-15 16,-1 4-26-16,3 0-17 0,2 5-58 15,0 4-20-15,3-1-72 0,1-2-140 16</inkml:trace>
  <inkml:trace contextRef="#ctx0" brushRef="#br0" timeOffset="400333.3484">15353 16254 496 0,'0'0'0'15,"0"0"135"-15,0 0-52 0,0 0-21 16,0 0-17-16,0 0-22 0,0 0-5 16,0 0 10-16,-71-27 5 0,61 27-8 15,0 2-6-15,3 3-5 16,0-3-7-16,4 4-3 0,-1-2 1 16,4 2-4-16,0 1-2 0,6-1-6 15,3 5 9-15,3-1 0 0,-1 0-1 16,4 0 3-16,-3 1 0 0,0 2 3 15,1-2 7-15,-4 2 1 16,-1-2 1-16,-2 1-5 0,-1-2 1 16,-2 1 0-16,-2 0 3 0,-1-2-4 15,0-3 6-15,-8 1 1 0,2-2-7 16,-4 0-7-16,-2 0 2 16,0-4-2-16,0-1-2 0,-1 0 2 15,3-1-8-15,0-4-35 0,1 3 4 16,3 0 4-16,1 2-3 0,4 0 10 15,1 0-29-15,0 0-58 0,1 4 0 16,6-2-61-16,0-1-155 0</inkml:trace>
  <inkml:trace contextRef="#ctx0" brushRef="#br0" timeOffset="400669.3203">15578 16352 387 0,'0'0'0'0,"0"0"98"16,0 0-28-16,0 0-13 0,0 0-22 15,0 0-13-15,0 0 2 0,0 0 15 16,0 0 11-16,-58-37-2 0,50 37-19 16,1 0-19-16,-3 1-3 15,1 4 9-15,-2 1 12 0,2 3-2 16,4 1 0-16,-1 0-3 0,6 2-12 15,0 4-6-15,1-1 3 0,6 0 1 16,3 0-4-16,3-1-4 0,-1-1 8 16,2 0-3-16,-2-3-5 0,4-2 1 15,-4-2-1-15,2-3-2 16,-1-1 2-16,-3-2-1 0,2 0-46 16,-4 0-29-16,-4 0-76 0,3 0-111 15,-3-5 0-15</inkml:trace>
  <inkml:trace contextRef="#ctx0" brushRef="#br0" timeOffset="400853.6349">15595 16366 690 0,'0'0'0'0,"0"0"105"0,0 0-60 15,0 0-17-15,0 0-15 16,0 0-3-16,0 0-10 0,0 0 0 15,0 0 0-15,-85 100-49 0,79-87 27 16,3-5-5-16,3-2-39 0,3-1-33 16,4-5-55-16,3 0-223 0</inkml:trace>
  <inkml:trace contextRef="#ctx0" brushRef="#br0" timeOffset="401146.3585">15776 15962 600 0,'0'0'0'0,"0"0"212"0,0 0-115 16,0 0-50-16,0 0-2 0,0 0 11 16,0 0-1-16,0 0-13 15,-18 200-5-15,19-156 5 0,0 2-9 16,4-3-13-16,0-5-8 0,3-3-3 15,-1-2-6-15,1-5-4 0,2-1 2 16,-2-4-2-16,3-4-28 0,-5-3 16 16,1-4 3-16,-3-5 4 0,0-3 7 15,0-2-2-15,-4-2-87 16,0 0-3-16,0-6-17 0,-1-4-144 16,-7-9-28-16,-2-5-82 0</inkml:trace>
  <inkml:trace contextRef="#ctx0" brushRef="#br0" timeOffset="401305.008">15676 16230 696 0,'0'0'0'16,"0"0"285"-16,0 0-184 16,0 0-14-16,0 0-39 0,0 0-28 15,0 0-16-15,0 0-8 0,0 0-357 16,387-57-156-16</inkml:trace>
  <inkml:trace contextRef="#ctx0" brushRef="#br0" timeOffset="434174.7816">13347 16993 692 0,'0'0'0'0,"0"0"10"16,0 0-3-16,0 0 114 0,0 0-90 16,0 0 3-16,0 0 4 0,0 101-8 15,0-84-3-15,0 3-10 16,1-1 2-16,-1 0 18 0,1 0-4 15,-1-1-5-15,0-1-9 0,-1-2-7 16,-4 3-6-16,0-1-5 0,0 2 1 16,-3 2-1-16,1-4-1 15,2-2 0-15,0-1 4 0,2-6-4 16,0 2 0-16,0-8-18 0,3-2-53 16,0 0-11-16,3-6-54 0,0-2-108 15,2-2-98-15</inkml:trace>
  <inkml:trace contextRef="#ctx0" brushRef="#br0" timeOffset="434624.6519">13685 17015 601 0,'0'0'0'15,"0"0"121"-15,0 0-37 16,0 0 10-16,0 0-18 0,0 0-39 15,0 0-4-15,0 0 3 0,0 0-1 16,-42-66-8-16,35 66-7 0,-3 6-1 16,-2 2-4-16,-3 5-4 15,1 3-3-15,-3 1-5 0,2 4-2 16,5-1 0-16,-2-1 0 0,6-1-2 16,3-1 2-16,3-6-2 0,0-3 0 15,3 0 2-15,3-5 1 0,3 0 1 16,2-1 1-16,2-2 2 0,4-6-2 15,1-3 0-15,-2-4-2 0,0-1-1 16,-2-4 2-16,1 0-1 16,-3 1-1-16,-2-1 2 0,-1 1 3 15,-1 1 3-15,-2 2 2 0,0 3-1 16,-3 5 2-16,-1 6 3 0,3 1-6 16,-4 15 0-16,2 3 13 0,0 7-8 15,-3 6-9-15,2-1-1 16,0 0-3-16,1-4 0 0,4-7 0 15,0-4 0-15,3 2-2 0,0-5 2 16,4-1 1-16,-3 1-3 0,-4-5-1 16,1 1-36-16,-2-4-53 0,1 3-13 15,-3-2-49-15,2 0-95 16,-4-4-154-16</inkml:trace>
  <inkml:trace contextRef="#ctx0" brushRef="#br0" timeOffset="434945.697">13899 17011 691 0,'0'0'0'0,"0"0"43"0,0 0 71 16,0 0-12-16,0 0-50 0,0 0-23 0,0 0-2 15,0 0 3-15,92-52-5 16,-72 56 4-16,-2 6 5 0,2 2-6 15,-5 1-6-15,-1 0-5 0,-3 2 2 16,-4 1-2-16,-3-2 0 0,-4 3 3 16,0-2 3-16,-4 1-7 0,-6 0-4 15,-3 1-7-15,1 1-5 16,-2 0 0-16,4 1 3 0,2-5-4 16,5-2 0-16,3-4 1 0,4-5-4 15,5-3 5-15,4 0 2 0,4 0 0 16,1-3-6-16,4-2-28 0,3 1-78 15,-1-4-92-15,-2 0-179 16</inkml:trace>
  <inkml:trace contextRef="#ctx0" brushRef="#br0" timeOffset="435800.8048">14492 17248 724 0,'0'0'0'16,"0"0"234"-16,0 0-112 0,0 0-21 16,0 0-46-16,0 0-19 15,0 0-2-15,0 0-14 0,0 0-15 16,-41 14-6-16,41-14 2 0,0 3-1 16,5-3 0-16,2 2-48 0,2-2-10 15,-1 0-43-15,3-3-37 16,-1 1-80-16,-4-1-153 0</inkml:trace>
  <inkml:trace contextRef="#ctx0" brushRef="#br0" timeOffset="437078.8416">14842 16926 369 0,'0'0'0'0,"0"0"67"0,0 0 31 15,0 0-33-15,0 0-22 0,0 0-19 16,0 0-3-16,0 0 4 0,-11 41 6 15,11-27 1-15,2 3 3 0,-1 2 14 16,1 1-11-16,0-1-1 16,0 4 3-16,0 0-9 0,-1 1-5 15,1-4 0-15,2-2-11 0,-1-5-5 16,0 0-6-16,3-3-1 0,-2-2 0 16,-3 0-3-16,3-4 0 0,-1-3 3 15,0 1-3-15,-1-1 2 16,-1 1-3-16,0-2-69 0,-1 0-4 15,3 0-28-15,-1-6-26 0,0 2-52 16,-1-8-33-16</inkml:trace>
  <inkml:trace contextRef="#ctx0" brushRef="#br0" timeOffset="437657.9433">15086 16866 462 0,'0'0'0'16,"0"0"80"-16,0 0 6 0,0 0-11 15,0 0-22-15,0 0-8 0,0 0-4 16,0 0-14-16,0 0 1 0,-38 7 2 16,31 4 5-16,-1 0-7 15,3 2-6-15,-1 2 0 0,-1 0 1 16,3 2 1-16,0 1-10 0,1 2-4 15,1 4-5-15,1-4-4 0,1 4 2 16,0-1-2-16,0-3 0 16,0 0 1-16,6-2-1 0,0-4 0 0,5 3 4 15,-1-4 0-15,2-2 3 16,-1-4 3-16,2 1-3 0,4-2-3 16,-4 0-2-16,2 3-2 0,-3-4 2 15,2-5-2-15,0 1 0 0,-2-1 2 16,0-2-1-16,0-1 1 0,-1-4 0 15,-2 1-2-15,-3 0 1 0,2-4-2 16,-6 4 0 0,2-1 3-16,-1 1-1 0,-3-1 0 0,0-2 0 15,-4 3 1-15,-2-3 6 0,0 0 1 16,0 2-5-16,-1-2-2 0,-1 0-3 16,1 1 0-16,-1-1 0 15,1 3 0-15,1 2 0 0,-3 3-1 16,4 1 0-16,-2 4-4 0,-2 3 6 15,1 4 1-15,-1 1-3 0,1 1 2 16,4 1 0-16,-2-1-1 0,6 1-2 16,0-4 2-16,7-1-53 15,3-1-12-15,-3-4-16 0,8 1-33 16,-2-5-58-16,1-1-164 0</inkml:trace>
  <inkml:trace contextRef="#ctx0" brushRef="#br0" timeOffset="438112.7624">15484 16771 707 0,'0'0'0'0,"0"0"148"16,0 0-66-16,0 0-11 0,0 0-33 15,0 0-12-15,0 0-13 0,0 0-1 16,0 0 2-16,-108 88 4 0,108-74-2 16,4 3-6-16,8 1-4 0,2-1 4 15,2 1-2-15,4-2-3 16,2-1 0-16,3 1-1 0,0-2 2 16,0 2 7-16,-2-2 10 0,-6 3-3 15,0 0-6-15,-4-2-2 0,-5 0 1 16,-5-2 6-16,-3-1 4 0,-3-2 1 15,-7 3 2-15,-5-7-5 16,2 3-7-16,-2-3-6 0,-3-6-4 16,0 0-1-16,0 0 2 0,2-11-3 15,5-2-4-15,6-7-36 0,5-5 21 16,9 0 7-16,8-8 10 0,6-2 0 16,2-1 0-16,2-2 0 0,1 0 1 15,-6 3-1-15,-3 0 0 16,-4 5 9-16,-9 5 15 0,-4 5 6 15,-2 2-8-15,-5 6-7 0,-7 3-8 16,-5 4-7-16,0 5 0 0,-6 0-32 16,2 11-48-16,0 3-87 15,-1 5-61-15,2 0-106 0</inkml:trace>
  <inkml:trace contextRef="#ctx0" brushRef="#br0" timeOffset="438539.901">15985 17050 799 0,'0'0'0'16,"0"0"191"-16,0 0-78 16,0 0-10-16,0 0-30 0,0 0-23 15,0 0-17-15,0 0-11 0,0 0-11 16,-22-27-8-16,24 19-1 0,5 2-4 16,-2 1-114-16,3 0-55 0,-3 4-91 15,-1-5-347-15</inkml:trace>
  <inkml:trace contextRef="#ctx0" brushRef="#br0" timeOffset="440721.8999">16320 16558 208 0,'0'0'0'0,"0"0"84"16,0 0-18-16,0 0-10 16,0 0 1-16,0 0-7 0,0 0-8 15,0 0 10-15,7-15-2 0,-7 15 3 16,0 0-3-16,-1 3-27 0,0-1-4 16,0-1 15-16,-2 1-8 0,3-1-10 15,-1 1-2-15,-1 0-5 16,0-2-3-16,2 0-2 0,0 0-4 15,0 0 0-15,0 0 0 0,0 2 0 16,0-2 2-16,0 1-2 0,0-1 0 16,0 0 2-16,0 2-1 0,0-2 0 15,0 1-1-15,0-1 0 16,0 3 0-16,0-2 1 0,0 2 0 16,0 1 2-16,0 2-2 0,0 0 0 15,4 3 2-15,-3 1-1 0,0 3 2 16,2-1 3-16,-2 1 9 0,3 0 0 15,-1 0 2-15,-1-1-3 16,-1 0-2-16,-1-2-5 0,0-2 1 16,0-1 1-16,0-3 3 0,0-1-1 15,0-3-6-15,0 0-4 0,0 0 3 16,5 0 4-16,2 0-3 0,2 0-2 16,2 0-3-16,3 0 4 15,2 3 3-15,2 4 3 0,-1 0 2 16,-1 1 3-16,2 2 0 0,-3-1 0 15,0 0 6-15,0-3-8 0,-5 1-1 16,-2-1 1-16,0 2 3 0,-6 0 2 16,0-1-2-16,0 3 0 0,-2-5 2 15,0 4 0-15,-6-1-1 16,-3 1-8-16,-2 1-4 0,-1 3-5 16,0-3 4-16,-5-1-5 0,0 1 0 15,1-4 0-15,0-2 2 0,4 0-2 16,-2-1-11-16,-2-1-26 0,3-2-25 15,0 0-13-15,1-4 4 0,3-6-57 16,-1-9-38-16,0-2-58 16,0-9-169-16</inkml:trace>
  <inkml:trace contextRef="#ctx0" brushRef="#br0" timeOffset="440880.1857">16302 16511 730 0,'0'0'0'0,"0"0"211"0,0 0-124 16,0 0-34-16,0 0-7 0,0 0-30 16,0 0-13-16,0 0-4 0,247 7-34 15,-223 1-58-15,-3-3-77 16,-6-3-40-16,-4 2-62 0</inkml:trace>
  <inkml:trace contextRef="#ctx0" brushRef="#br0" timeOffset="441410.4501">16638 16460 255 0,'0'0'0'0,"0"0"0"0,0 0 104 15,0 0-39-15,0 0 15 0,0 0-2 16,0 0 26-16,0 0-2 0,0 0-23 16,3-8 2-16,-5 5-6 0,1 1-21 15,1-1-18-15,0 1-21 16,0 1-5-16,0-1-5 0,3 0-3 16,1 1 2-16,4-2 0 0,1 1 2 15,1 2 6-15,1 0-2 0,-1 0-4 16,-3 3 3-16,2 4 0 15,-6 0-1-15,-1 1-4 0,-2 1-1 16,0-1 0-16,0-2 0 0,-3 0-2 16,2-3-2-16,-1 1-36 0,2-1 6 15,0 0-11-15,2-2 22 0,5 4 15 16,-1 2 3-16,4 2 4 0,5 1-1 16,-2 3 5-16,2 0 20 0,-2 4-1 15,-1 0-3-15,-3-1-1 16,-2 2-6-16,-5 0 1 0,-2-4 5 15,0 4 12-15,-4-4 15 0,-2-2-12 16,-4-2-7-16,1-2-3 0,0-2-10 16,2-1-11-16,-3-3-3 15,1 1 1-15,-2-3-1 0,-3 0-3 16,0-3-6-16,0 2-17 0,4 0-13 16,1 1-7-16,1 5-49 0,1 2-79 15,2 3-18-15,0-2-161 0</inkml:trace>
  <inkml:trace contextRef="#ctx0" brushRef="#br0" timeOffset="441683.5862">17007 16831 838 0,'0'0'0'16,"0"0"200"-16,0 0-95 0,0 0-52 15,0 0-21-15,0 0-10 16,0 0 5-16,0 0-4 0,-23-25-7 16,23 21-11-16,0 4-6 0,2 0-10 15,-1 0-51-15,3 0-47 0,-2 2-99 16,2-2-89-16,-4 0-174 0</inkml:trace>
  <inkml:trace contextRef="#ctx0" brushRef="#br0" timeOffset="442043.9893">17165 16436 717 0,'0'0'0'16,"0"0"143"-16,0 0-41 0,0 0-53 16,0 0-25-16,0 0-16 0,0 0-3 15,0 0-1-15,0 0 6 16,-38 169 8-16,38-140 2 0,1-7 14 16,5 2 1-16,1-6-6 0,1-6 8 15,3-4 4-15,1-5-7 0,2-2-5 16,2-1-3-16,1-11 3 0,4-2 6 15,3-9-4-15,-3 0-7 0,3-6-11 16,-1-2-3-16,0-4-6 16,-3-1 0-16,-3-2 0 0,-6 2 1 15,-9 4 3-15,-3 5 2 0,-13 8-8 16,-7 6-3-16,-6 7-1 0,-6 5-9 16,-2 11-59-16,0 7-21 0,1 2-62 15,2 5-161-15,-1-2-266 16</inkml:trace>
  <inkml:trace contextRef="#ctx0" brushRef="#br0" timeOffset="451884.3136">19124 13198 336 0,'0'0'0'0,"0"0"203"16,0 0-105-16,0 0-16 15,0 0-50-15,0 0-22 0,0 0 12 16,0 0 20-16,0 0 0 0,-69 77-17 16,55-32-14-16,-2 6-4 0,0 3 6 15,-1 4 16-15,-1-2 14 0,1 0 0 16,2-4-15-16,4-4 2 15,2-9-20-15,6-8 0 0,3-9 4 16,0-6 5-16,2-5 2 0,6-9 12 16,-4-2 6-16,5-8 14 0,-2-9 1 15,3-5-19-15,0-6-11 0,-1-2-1 16,1-8 5-16,-4-2-3 0,-4-6-8 16,-2 0-10-16,-6 5 0 0,-3 11-4 15,2 10-1-15,-2 11 6 16,1 9 0-16,0 16-10 0,0 10 2 15,-2 7 0-15,1 5 0 0,1-1 1 16,2-3-2-16,4-6-26 0,2-5 13 16,0-5-13-16,4-6-15 0,3-4-9 15,-3-4-39-15,4-2-110 16,-5-2-98-16,1 0-270 0</inkml:trace>
  <inkml:trace contextRef="#ctx0" brushRef="#br0" timeOffset="461851.9519">10077 13608 284 0,'0'0'0'0,"0"0"9"16,0 0-9-16,0 0 0 0,0 0-73 15,0 0 69-15,0 0 8 0,0 0 34 16,-13-76-16-16,13 63-19 0,0 0-3 16,0 4 0-16,0-2-283 0</inkml:trace>
  <inkml:trace contextRef="#ctx0" brushRef="#br0" timeOffset="470695.1585">20382 15748 560 0,'0'0'0'0,"0"0"170"15,0 0-84-15,0 0-40 0,0 0-14 16,0 0 13-16,0 0 4 0,0 0 8 16,-88-80 7-16,72 57-15 0,0 1-18 15,-6 1-19-15,-6-2-3 16,0-2 2-16,-6-6-5 0,-5-6-2 0,-4-3-2 15,-6-2 11-15,-2-6-14 16,-3 1 1-16,6 4 0 16,3 7 0-16,5 8 1 0,8 9-1 0,6 7 0 15,5 3-12-15,5 6 4 16,8 3 3-16,4 0-10 0,4 9-30 16,8 2 25-16,8 5 13 0,2 1-24 15,5 4-43-15,1 3-43 0,2-1-113 16,-3 2-10-16</inkml:trace>
  <inkml:trace contextRef="#ctx0" brushRef="#br0" timeOffset="471019.3837">19644 15333 690 0,'0'0'0'0,"0"0"89"16,0 0 10-16,0 0-26 0,0 0-23 16,0 0-5-16,0 0 1 0,0 0-24 15,0 0-12-15,-63-249 5 16,67 230-1-16,-3 2 2 0,-1 3 2 16,0 1 4-16,0 7 9 0,0 1 5 15,0 3-12-15,4 2-16 0,5 1-10 16,7 6 4-16,11 6 9 0,7 3-3 15,7 0-1-15,10 0-1 16,3-4 3-16,2-4-2 0,4-3-3 16,-2-3-3-16,-2-2 1 0,-4 0-2 15,-10 0 0-15,-2 0-6 0,-7 4-18 16,-8 4-53-16,-5 6-57 0,-7 5-62 16,-4 0-213-16</inkml:trace>
  <inkml:trace contextRef="#ctx0" brushRef="#br0" timeOffset="484089.9773">9487 13062 284 0,'0'0'0'16,"0"0"48"-16,0 0-14 0,0 0-9 15,0 0 2-15,0 0 0 16,0 0 8-16,0 0 10 0,32-16-2 15,-30 16 3-15,3 0 10 0,0 0 0 16,5 0-10-16,1 1 5 0,2 3-7 16,5-2-2-16,1-1 2 0,8 0-9 15,6-1-6-15,5 0 6 0,7 0-6 16,1-1-7-16,0-2-13 16,6-1-1-16,-4 0-3 0,-2 2-2 15,0 0 3-15,-5-2-2 0,-2 4 1 16,-3-2 3-16,1 2 1 0,-3 0-4 15,-3 0 4-15,2 0-5 0,-1 0 1 16,0 0-1-16,1 1 2 16,0-1 0-16,0 2-3 0,-2-2-1 15,2 1 0-15,1-1 0 0,0 0 0 16,5 0 0-16,-2 0 2 0,0-4-1 16,3-1-1-16,2 2 9 15,-2 0-4-15,2 2-5 0,0-1 0 16,-2 1 0-16,-3 1-3 0,1 0 2 15,-2 0 0-15,-2 0-1 0,0 0 0 16,0 0 2-16,2 0-4 0,3 0 4 16,2 0-2-16,0 0 0 0,5-2 0 15,-2-2 4-15,1 0-4 16,3 4 0-16,-4-5 3 0,-1 1-2 16,-5 1-1-16,-2-2 0 0,-2 3 0 15,-1-1 1-15,-2 0 11 0,-2 0 0 16,2 1 0-16,0-1-4 0,1 0-3 15,1-1-2-15,4 0-2 16,0 0-1-16,3 1 0 0,5-1 0 16,2-1 1-16,0 1 0 0,2 1-1 15,-1 1 0-15,-4-1 0 0,3 2 0 16,-5 0-2-16,-3 0 4 0,0 1-1 16,-3 0-2-16,0 0 2 0,1 0-1 15,4 0 0-15,1 0 0 16,4 0 0-16,1-1 0 0,0-2 1 15,7 0-1-15,-4-1 0 0,2 1 0 16,-4 2 0-16,0-1 0 0,-2 0 0 16,1 0 0-16,-1 1 0 15,3 0 0-15,-2-1 1 0,0 1-1 16,4 1 1-16,-1 0-1 0,3 0 0 16,4 0 0-16,-1 0 0 0,1 1 0 15,1-1 1-15,2 0-1 0,2 0 0 16,-2 0 0-16,4 0 0 15,-3 0 0-15,2 0 0 0,-4 0 1 0,0 0-2 16,0 2 2-16,-1-1-1 16,-1 0 0-16,2 1 0 0,-2-2 0 15,2 1 0-15,1-1 1 0,3 0-1 16,-1 0 0-16,2 0 0 0,1 0 0 16,-2 0 0-16,0 0 0 15,-3 0 0-15,1 0 0 0,-7 0 0 16,1 0 0-16,0 1 0 0,-1-1 1 15,1 0-1-15,1 0 0 0,1 2-1 16,1-2 1-16,-2 1 0 0,2 1 1 16,-2-2-1-16,-1 0 0 15,1 0 0-15,0 0 0 0,1 0 1 16,-1 0-1-16,-3-2 0 0,5 2 0 16,-4-1 0-16,3 1 1 0,0-2-1 15,-3 2 0-15,1 0 1 0,-6 0-1 16,1 0 0-16,0-1-1 15,-2 1 1-15,0 0 0 0,1 0 0 16,-4 0 1-16,2 0-1 0,-1-1 0 16,5 1 0-16,-1 0 0 0,-1 0 0 15,0 0 0-15,-3 0 0 0,1 1 2 16,-3 0-2-16,0-1 0 0,-4 2 0 16,1-2 0-16,0 0 0 0,-2 0 1 15,0 0-2-15,0-2 2 16,-1 2 0-16,0-1-1 0,1 1 0 15,1 0 2-15,3 0-3 0,-4 0 1 16,-1 0 0-16,2 1 0 0,-1 4 0 16,0-2 0-16,-2 1 0 0,-1 1 0 15,2-1 0-15,-5 2 0 16,2-1 0-16,0 1 0 0,0-2 0 16,1 0 0-16,-3 0 1 0,1 0-1 15,1-1 0-15,0 0 0 0,0 2-2 16,3 0 4-16,-1-1-2 0,2 1 0 15,0 2 0-15,0-1 0 16,0-2 0-16,0 3 0 0,-3-2 1 16,1-1-1-16,-2 2 0 0,1 0 0 15,2 0 0-15,2 5-1 0,-1-4 1 16,0-1 0-16,2 2 0 0,-1-7 0 16,3 6 0-16,3 1 0 0,-2-4 1 15,2 1-1-15,1 3 0 16,0-5 0-16,-2 2-1 0,4 3 2 15,-5-4 2-15,5 4-4 0,-2 0 2 16,-3-2 2-16,1 0-3 0,1 1 0 16,-2-1 0-16,1-1 0 0,-3 1 1 15,2-2-1-15,0-1 0 16,2 1 1-16,-1-3-1 0,2 4 1 16,1-2-1-16,-1 2 5 0,0-2 3 15,2 0 1-15,0 1-3 0,2 0-2 16,-3 1 1-16,1-1-3 0,1 1-3 15,-4-2 2-15,3 1 1 16,-2 0-2-16,-1-4 0 0,0 5 2 16,1-4-3-16,-2-1 2 0,1 2-1 15,-1-2 0-15,-1 3 0 0,-2-3 0 16,-2 0 1-16,-2 0-1 0,2 0 3 16,-3 0 3-16,2 0-3 0,-4 1-2 15,-6-1-2-15,1 0 2 16,-6 0 0-16,-1 0-1 0,0 0-1 15,-6 0-1-15,-2 0-72 0,-2 0-71 16,-2-3-140-16,-4-9-428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43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257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95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701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32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56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630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978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635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462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0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E46CA-9BE8-4283-8A8C-BB638D30236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F851B-9DE0-4ED2-98EF-AA992AE11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52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96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91840" y="1498680"/>
              <a:ext cx="6002280" cy="18651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82840" y="1489680"/>
                <a:ext cx="6021720" cy="18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49120" y="1224720"/>
              <a:ext cx="11734200" cy="52552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0120" y="1215720"/>
                <a:ext cx="11754720" cy="527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777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10680" y="984600"/>
              <a:ext cx="10368720" cy="37033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2040" y="973080"/>
                <a:ext cx="10387440" cy="372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6761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50920" y="63720"/>
              <a:ext cx="11648880" cy="6396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2280" y="51840"/>
                <a:ext cx="11669040" cy="641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88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2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14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366840" y="357120"/>
              <a:ext cx="11575080" cy="64378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7120" y="345600"/>
                <a:ext cx="11595600" cy="645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466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72640" y="993600"/>
              <a:ext cx="11149920" cy="51872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3640" y="982080"/>
                <a:ext cx="11170800" cy="520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961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60200" y="3884040"/>
              <a:ext cx="360" cy="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7680" y="3881520"/>
                <a:ext cx="5400" cy="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920160" y="1887120"/>
              <a:ext cx="8589960" cy="3175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0800" y="1875240"/>
                <a:ext cx="8608680" cy="3194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5502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67640" y="1627920"/>
              <a:ext cx="6457320" cy="27633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8640" y="1619280"/>
                <a:ext cx="6473880" cy="278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07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95440" y="442440"/>
              <a:ext cx="5824800" cy="57848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6080" y="431640"/>
                <a:ext cx="5846040" cy="580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247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96640" y="676800"/>
              <a:ext cx="10334160" cy="559476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8000" y="664920"/>
                <a:ext cx="10357920" cy="561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7250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752760" y="178200"/>
              <a:ext cx="10830600" cy="55220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3400" y="165960"/>
                <a:ext cx="10851120" cy="554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046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482120" y="298800"/>
              <a:ext cx="10468440" cy="5958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3840" y="287640"/>
                <a:ext cx="10484280" cy="597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791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Ricardo Calix</dc:creator>
  <cp:lastModifiedBy>Ricardo Calix</cp:lastModifiedBy>
  <cp:revision>5</cp:revision>
  <dcterms:created xsi:type="dcterms:W3CDTF">2020-04-09T23:01:30Z</dcterms:created>
  <dcterms:modified xsi:type="dcterms:W3CDTF">2020-04-10T01:10:59Z</dcterms:modified>
</cp:coreProperties>
</file>

<file path=docProps/thumbnail.jpeg>
</file>